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  <p:sldMasterId id="2147483672" r:id="rId2"/>
  </p:sldMasterIdLst>
  <p:notesMasterIdLst>
    <p:notesMasterId r:id="rId19"/>
  </p:notesMasterIdLst>
  <p:handoutMasterIdLst>
    <p:handoutMasterId r:id="rId20"/>
  </p:handoutMasterIdLst>
  <p:sldIdLst>
    <p:sldId id="2439" r:id="rId3"/>
    <p:sldId id="262" r:id="rId4"/>
    <p:sldId id="2440" r:id="rId5"/>
    <p:sldId id="2457" r:id="rId6"/>
    <p:sldId id="260" r:id="rId7"/>
    <p:sldId id="2434" r:id="rId8"/>
    <p:sldId id="2443" r:id="rId9"/>
    <p:sldId id="2449" r:id="rId10"/>
    <p:sldId id="2448" r:id="rId11"/>
    <p:sldId id="2438" r:id="rId12"/>
    <p:sldId id="2455" r:id="rId13"/>
    <p:sldId id="2454" r:id="rId14"/>
    <p:sldId id="2452" r:id="rId15"/>
    <p:sldId id="2447" r:id="rId16"/>
    <p:sldId id="2450" r:id="rId17"/>
    <p:sldId id="2441" r:id="rId18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3342"/>
    <a:srgbClr val="C0F400"/>
    <a:srgbClr val="05EE55"/>
    <a:srgbClr val="038B30"/>
    <a:srgbClr val="05D74D"/>
    <a:srgbClr val="663300"/>
    <a:srgbClr val="04C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67D672-4B67-4560-AD47-90685C3EF9B6}" v="9" dt="2025-03-17T18:59:00.922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59" autoAdjust="0"/>
    <p:restoredTop sz="96408" autoAdjust="0"/>
  </p:normalViewPr>
  <p:slideViewPr>
    <p:cSldViewPr snapToGrid="0">
      <p:cViewPr varScale="1">
        <p:scale>
          <a:sx n="71" d="100"/>
          <a:sy n="71" d="100"/>
        </p:scale>
        <p:origin x="394" y="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7"/>
    </p:cViewPr>
  </p:sorterViewPr>
  <p:notesViewPr>
    <p:cSldViewPr snapToGrid="0">
      <p:cViewPr varScale="1">
        <p:scale>
          <a:sx n="88" d="100"/>
          <a:sy n="88" d="100"/>
        </p:scale>
        <p:origin x="286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54265FD-4E3F-4008-BF0D-92438DDF38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411FABC-D2A4-4DDD-AE15-415703DDD3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64515D8-5FCB-4B4F-89DE-5677D9B8D51F}" type="datetime1">
              <a:rPr lang="pt-BR" smtClean="0"/>
              <a:t>17/03/2025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7EBBAB0-AE2E-4EA6-BE3D-A8C4DA4007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A31D462F-4914-49FC-A851-7FFFE9D6E8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3422B72-BD1C-4F41-B10E-CA0BEB17901E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1907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3EDDF8-CA1F-405F-9613-58F874FA7DD9}" type="datetime1">
              <a:rPr lang="pt-BR" smtClean="0"/>
              <a:pPr/>
              <a:t>17/03/2025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/>
              <a:t>Editar estilos de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A3BE989-76B8-4F13-9267-01FDA45C437A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169730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3BE989-76B8-4F13-9267-01FDA45C437A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180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3BE989-76B8-4F13-9267-01FDA45C437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8277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3BE989-76B8-4F13-9267-01FDA45C437A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7613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3BE989-76B8-4F13-9267-01FDA45C437A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9267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3BE989-76B8-4F13-9267-01FDA45C437A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7739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3BE989-76B8-4F13-9267-01FDA45C437A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4021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3BE989-76B8-4F13-9267-01FDA45C437A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5802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3BE989-76B8-4F13-9267-01FDA45C437A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7161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3BE989-76B8-4F13-9267-01FDA45C437A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08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3BE989-76B8-4F13-9267-01FDA45C437A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06871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3BE989-76B8-4F13-9267-01FDA45C437A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24257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3BE989-76B8-4F13-9267-01FDA45C437A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0199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Imagem 13">
            <a:extLst>
              <a:ext uri="{FF2B5EF4-FFF2-40B4-BE49-F238E27FC236}">
                <a16:creationId xmlns:a16="http://schemas.microsoft.com/office/drawing/2014/main" id="{9FB41AE7-07AD-43D7-9418-6D32BE5E319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71015" y="0"/>
            <a:ext cx="12263015" cy="6858000"/>
          </a:xfrm>
          <a:solidFill>
            <a:schemeClr val="bg1">
              <a:lumMod val="50000"/>
            </a:schemeClr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846D6A0C-E2C3-43CB-83D0-B5F6221079CA}"/>
              </a:ext>
            </a:extLst>
          </p:cNvPr>
          <p:cNvGrpSpPr/>
          <p:nvPr userDrawn="1"/>
        </p:nvGrpSpPr>
        <p:grpSpPr>
          <a:xfrm flipH="1">
            <a:off x="2076202" y="1374276"/>
            <a:ext cx="7324426" cy="3883523"/>
            <a:chOff x="252031" y="-22763"/>
            <a:chExt cx="7324426" cy="7269964"/>
          </a:xfrm>
        </p:grpSpPr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F997D03F-0BE2-458F-92A2-4FE73B0FBF51}"/>
                </a:ext>
              </a:extLst>
            </p:cNvPr>
            <p:cNvSpPr/>
            <p:nvPr userDrawn="1"/>
          </p:nvSpPr>
          <p:spPr>
            <a:xfrm>
              <a:off x="500743" y="-22763"/>
              <a:ext cx="7075714" cy="5878284"/>
            </a:xfrm>
            <a:prstGeom prst="rect">
              <a:avLst/>
            </a:prstGeom>
            <a:noFill/>
            <a:ln w="127000">
              <a:solidFill>
                <a:srgbClr val="2F3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EDC96296-0FBF-47A5-9D6A-5D9BB647A4D7}"/>
                </a:ext>
              </a:extLst>
            </p:cNvPr>
            <p:cNvSpPr/>
            <p:nvPr userDrawn="1"/>
          </p:nvSpPr>
          <p:spPr>
            <a:xfrm>
              <a:off x="979714" y="1181211"/>
              <a:ext cx="6117771" cy="6065990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noProof="0" dirty="0"/>
                <a:t>2</a:t>
              </a:r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r>
                <a:rPr lang="pt-BR" noProof="0" dirty="0"/>
                <a:t>+</a:t>
              </a:r>
            </a:p>
            <a:p>
              <a:pPr algn="ctr" rtl="0"/>
              <a:endParaRPr lang="pt-BR" noProof="0" dirty="0"/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53F17719-10FE-433E-9CCC-4509DE17F22A}"/>
                </a:ext>
              </a:extLst>
            </p:cNvPr>
            <p:cNvSpPr/>
            <p:nvPr userDrawn="1"/>
          </p:nvSpPr>
          <p:spPr>
            <a:xfrm>
              <a:off x="252031" y="655467"/>
              <a:ext cx="6475341" cy="57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DE73F1A-AAF0-4EB4-8DF0-C152BD93C6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1372" y="2238426"/>
            <a:ext cx="6609256" cy="1508126"/>
          </a:xfrm>
        </p:spPr>
        <p:txBody>
          <a:bodyPr rtlCol="0" anchor="b">
            <a:normAutofit/>
          </a:bodyPr>
          <a:lstStyle>
            <a:lvl1pPr algn="ctr">
              <a:defRPr sz="4800" b="1">
                <a:solidFill>
                  <a:srgbClr val="2F3342"/>
                </a:solidFill>
                <a:latin typeface="+mj-lt"/>
              </a:defRPr>
            </a:lvl1pPr>
          </a:lstStyle>
          <a:p>
            <a:pPr rtl="0"/>
            <a:r>
              <a:rPr lang="pt-BR" noProof="0" dirty="0"/>
              <a:t>Clique para editar </a:t>
            </a:r>
            <a:br>
              <a:rPr lang="pt-BR" noProof="0" dirty="0"/>
            </a:br>
            <a:r>
              <a:rPr lang="pt-BR" noProof="0" dirty="0"/>
              <a:t>Estilo do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075AE6-92D3-4205-B268-E1AD6C590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1372" y="3838627"/>
            <a:ext cx="6609256" cy="450503"/>
          </a:xfrm>
        </p:spPr>
        <p:txBody>
          <a:bodyPr rtlCol="0"/>
          <a:lstStyle>
            <a:lvl1pPr marL="0" indent="0" algn="ctr">
              <a:buNone/>
              <a:defRPr sz="2400" spc="300">
                <a:solidFill>
                  <a:srgbClr val="2F334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do subtítulo Mestre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776861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B44C8ED9-0534-4EC5-8080-49DFF65B3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519" y="0"/>
            <a:ext cx="11002962" cy="1189038"/>
          </a:xfrm>
        </p:spPr>
        <p:txBody>
          <a:bodyPr rtlCol="0">
            <a:normAutofit/>
          </a:bodyPr>
          <a:lstStyle>
            <a:lvl1pPr algn="ctr">
              <a:defRPr sz="3600" b="1" spc="0">
                <a:solidFill>
                  <a:srgbClr val="2F3342"/>
                </a:solidFill>
                <a:latin typeface="+mj-lt"/>
              </a:defRPr>
            </a:lvl1pPr>
          </a:lstStyle>
          <a:p>
            <a:pPr rtl="0"/>
            <a:r>
              <a:rPr lang="pt-BR" noProof="0" dirty="0"/>
              <a:t>CLIQUE PARA EDITAR O ESTILO DO TÍTULO MESTRE</a:t>
            </a:r>
          </a:p>
        </p:txBody>
      </p:sp>
      <p:sp>
        <p:nvSpPr>
          <p:cNvPr id="8" name="Espaço Reservado para o Número do Slide 5">
            <a:extLst>
              <a:ext uri="{FF2B5EF4-FFF2-40B4-BE49-F238E27FC236}">
                <a16:creationId xmlns:a16="http://schemas.microsoft.com/office/drawing/2014/main" id="{F6B8E8FD-E25A-4462-9917-754D6C619C75}"/>
              </a:ext>
            </a:extLst>
          </p:cNvPr>
          <p:cNvSpPr txBox="1">
            <a:spLocks/>
          </p:cNvSpPr>
          <p:nvPr userDrawn="1"/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8C2E478F-E849-4A8C-AF1F-CBCC78A7CBFA}" type="slidenum">
              <a:rPr lang="pt-BR" noProof="0" smtClean="0">
                <a:solidFill>
                  <a:srgbClr val="2F3342"/>
                </a:solidFill>
              </a:rPr>
              <a:pPr rtl="0"/>
              <a:t>‹nº›</a:t>
            </a:fld>
            <a:endParaRPr lang="pt-BR" noProof="0" dirty="0">
              <a:solidFill>
                <a:srgbClr val="2F3342"/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1752D6C-9D51-45A1-A6B7-B21DC9A94A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11" name="Retângulo 10" descr="Bloco de ênfase de quadrados abertos">
            <a:extLst>
              <a:ext uri="{FF2B5EF4-FFF2-40B4-BE49-F238E27FC236}">
                <a16:creationId xmlns:a16="http://schemas.microsoft.com/office/drawing/2014/main" id="{217FA8D4-1D05-4DF4-AA9D-364B6979733D}"/>
              </a:ext>
            </a:extLst>
          </p:cNvPr>
          <p:cNvSpPr/>
          <p:nvPr userDrawn="1"/>
        </p:nvSpPr>
        <p:spPr>
          <a:xfrm flipH="1">
            <a:off x="2685137" y="972457"/>
            <a:ext cx="9172647" cy="4843807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79B1017-F981-4D2D-A14B-A857FC304F54}"/>
              </a:ext>
            </a:extLst>
          </p:cNvPr>
          <p:cNvSpPr/>
          <p:nvPr userDrawn="1"/>
        </p:nvSpPr>
        <p:spPr>
          <a:xfrm flipH="1">
            <a:off x="333834" y="1547133"/>
            <a:ext cx="11026363" cy="4702292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noProof="0" dirty="0"/>
              <a:t>2</a:t>
            </a:r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r>
              <a:rPr lang="pt-BR" noProof="0" dirty="0"/>
              <a:t>+</a:t>
            </a:r>
          </a:p>
          <a:p>
            <a:pPr algn="ctr" rtl="0"/>
            <a:endParaRPr lang="pt-BR" noProof="0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9DD85E79-8DB4-4D93-979C-171105321B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B5B32411-640A-47B5-9A67-FED6430E9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89038"/>
            <a:ext cx="10939668" cy="4834129"/>
          </a:xfrm>
          <a:solidFill>
            <a:schemeClr val="bg1"/>
          </a:solidFill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56861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e Conteúdo com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13">
            <a:extLst>
              <a:ext uri="{FF2B5EF4-FFF2-40B4-BE49-F238E27FC236}">
                <a16:creationId xmlns:a16="http://schemas.microsoft.com/office/drawing/2014/main" id="{FE1CFFBA-D756-4740-B375-252727F02D1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264229" y="0"/>
            <a:ext cx="4919153" cy="6858000"/>
          </a:xfrm>
          <a:solidFill>
            <a:schemeClr val="bg1">
              <a:lumMod val="50000"/>
            </a:schemeClr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42DCA22-1DF2-42CB-8741-F0CE575EA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804" y="1676400"/>
            <a:ext cx="5196241" cy="3352800"/>
          </a:xfrm>
        </p:spPr>
        <p:txBody>
          <a:bodyPr rtlCol="0">
            <a:normAutofit/>
          </a:bodyPr>
          <a:lstStyle>
            <a:lvl1pPr>
              <a:defRPr sz="4400" b="1" spc="300">
                <a:solidFill>
                  <a:srgbClr val="2F3342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DD89F3-6B87-4C54-83B9-A6481CB4F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9394" y="365125"/>
            <a:ext cx="4114801" cy="581183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pic>
        <p:nvPicPr>
          <p:cNvPr id="11" name="Elemento gráfico 10">
            <a:extLst>
              <a:ext uri="{FF2B5EF4-FFF2-40B4-BE49-F238E27FC236}">
                <a16:creationId xmlns:a16="http://schemas.microsoft.com/office/drawing/2014/main" id="{479D679C-E90D-4916-BCE6-71C32B831E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9938" y="1088572"/>
            <a:ext cx="4572000" cy="4572000"/>
          </a:xfrm>
          <a:prstGeom prst="rect">
            <a:avLst/>
          </a:prstGeom>
        </p:spPr>
      </p:pic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107A3F-3DCD-44DD-AF42-32098DCC3A7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E1DB279-F403-4D2A-8D1B-FB3C81796B4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141762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s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13">
            <a:extLst>
              <a:ext uri="{FF2B5EF4-FFF2-40B4-BE49-F238E27FC236}">
                <a16:creationId xmlns:a16="http://schemas.microsoft.com/office/drawing/2014/main" id="{FE1CFFBA-D756-4740-B375-252727F02D1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264229" y="0"/>
            <a:ext cx="9927771" cy="6858000"/>
          </a:xfrm>
          <a:solidFill>
            <a:schemeClr val="bg1">
              <a:lumMod val="50000"/>
            </a:schemeClr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99325050-38BE-4AB2-B450-8DC9C0EDD386}"/>
              </a:ext>
            </a:extLst>
          </p:cNvPr>
          <p:cNvGrpSpPr/>
          <p:nvPr userDrawn="1"/>
        </p:nvGrpSpPr>
        <p:grpSpPr>
          <a:xfrm>
            <a:off x="883522" y="408327"/>
            <a:ext cx="5276606" cy="5768636"/>
            <a:chOff x="883522" y="408327"/>
            <a:chExt cx="5276606" cy="5768636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3D68A4CE-A5FD-4656-82E1-43D586CC441E}"/>
                </a:ext>
              </a:extLst>
            </p:cNvPr>
            <p:cNvSpPr/>
            <p:nvPr/>
          </p:nvSpPr>
          <p:spPr>
            <a:xfrm>
              <a:off x="1808217" y="1403690"/>
              <a:ext cx="4351911" cy="4773273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noProof="0" dirty="0"/>
                <a:t>2</a:t>
              </a:r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r>
                <a:rPr lang="pt-BR" noProof="0" dirty="0"/>
                <a:t>+</a:t>
              </a:r>
            </a:p>
            <a:p>
              <a:pPr algn="ctr" rtl="0"/>
              <a:endParaRPr lang="pt-BR" noProof="0" dirty="0"/>
            </a:p>
          </p:txBody>
        </p:sp>
        <p:pic>
          <p:nvPicPr>
            <p:cNvPr id="15" name="Elemento gráfico 14">
              <a:extLst>
                <a:ext uri="{FF2B5EF4-FFF2-40B4-BE49-F238E27FC236}">
                  <a16:creationId xmlns:a16="http://schemas.microsoft.com/office/drawing/2014/main" id="{E66B1E37-8CEC-44ED-A239-C755B72AC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25781" y="1107282"/>
              <a:ext cx="4572000" cy="4572000"/>
            </a:xfrm>
            <a:prstGeom prst="rect">
              <a:avLst/>
            </a:prstGeom>
          </p:spPr>
        </p:pic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B7E28405-97F5-4E03-86F1-FAE2FEA6CFF8}"/>
                </a:ext>
              </a:extLst>
            </p:cNvPr>
            <p:cNvSpPr/>
            <p:nvPr/>
          </p:nvSpPr>
          <p:spPr>
            <a:xfrm>
              <a:off x="883522" y="408327"/>
              <a:ext cx="4351911" cy="47732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noProof="0" dirty="0"/>
                <a:t>2</a:t>
              </a:r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r>
                <a:rPr lang="pt-BR" noProof="0" dirty="0"/>
                <a:t>+</a:t>
              </a:r>
            </a:p>
            <a:p>
              <a:pPr algn="ctr" rtl="0"/>
              <a:endParaRPr lang="pt-BR" noProof="0" dirty="0"/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719FCC9B-E3B8-49CF-BD22-D553FFAAE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1775"/>
            <a:ext cx="4351911" cy="2384466"/>
          </a:xfrm>
        </p:spPr>
        <p:txBody>
          <a:bodyPr rtlCol="0">
            <a:normAutofit/>
          </a:bodyPr>
          <a:lstStyle>
            <a:lvl1pPr algn="ctr">
              <a:defRPr sz="4400" b="1" spc="300">
                <a:solidFill>
                  <a:srgbClr val="2F3342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17" name="Espaço Reservado para Texto 2">
            <a:extLst>
              <a:ext uri="{FF2B5EF4-FFF2-40B4-BE49-F238E27FC236}">
                <a16:creationId xmlns:a16="http://schemas.microsoft.com/office/drawing/2014/main" id="{4F21EA87-CE67-4A1E-B2E0-513F775C76A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199" y="3886241"/>
            <a:ext cx="4351910" cy="296437"/>
          </a:xfrm>
        </p:spPr>
        <p:txBody>
          <a:bodyPr lIns="0" rIns="0" rtlCol="0">
            <a:noAutofit/>
          </a:bodyPr>
          <a:lstStyle>
            <a:lvl1pPr marL="0" indent="0" algn="ctr">
              <a:buNone/>
              <a:defRPr sz="2000" spc="600">
                <a:solidFill>
                  <a:srgbClr val="2F334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 dirty="0"/>
              <a:t>EDITAR ESTILOS MESTRE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1A26DCC3-B99B-481C-AC63-F17D5215DCC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40D24A36-5F75-40A5-8DA4-0364F4492FC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848143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so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13">
            <a:extLst>
              <a:ext uri="{FF2B5EF4-FFF2-40B4-BE49-F238E27FC236}">
                <a16:creationId xmlns:a16="http://schemas.microsoft.com/office/drawing/2014/main" id="{B599FEC8-12D0-4EB5-8573-C891D56C84E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71015" y="0"/>
            <a:ext cx="12263015" cy="6858000"/>
          </a:xfrm>
          <a:solidFill>
            <a:schemeClr val="bg1">
              <a:lumMod val="50000"/>
            </a:schemeClr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BF3BF7F-F094-497C-9310-2FE8B059E82B}"/>
              </a:ext>
            </a:extLst>
          </p:cNvPr>
          <p:cNvGrpSpPr/>
          <p:nvPr userDrawn="1"/>
        </p:nvGrpSpPr>
        <p:grpSpPr>
          <a:xfrm flipH="1" flipV="1">
            <a:off x="3581400" y="451189"/>
            <a:ext cx="5276606" cy="5768636"/>
            <a:chOff x="883522" y="408327"/>
            <a:chExt cx="5276606" cy="5768636"/>
          </a:xfrm>
        </p:grpSpPr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2D49E498-4E90-44A2-B49F-157DFF9E8581}"/>
                </a:ext>
              </a:extLst>
            </p:cNvPr>
            <p:cNvSpPr/>
            <p:nvPr/>
          </p:nvSpPr>
          <p:spPr>
            <a:xfrm>
              <a:off x="1808217" y="1403690"/>
              <a:ext cx="4351911" cy="4773273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noProof="0" dirty="0"/>
                <a:t>2</a:t>
              </a:r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r>
                <a:rPr lang="pt-BR" noProof="0" dirty="0"/>
                <a:t>+</a:t>
              </a:r>
            </a:p>
            <a:p>
              <a:pPr algn="ctr" rtl="0"/>
              <a:endParaRPr lang="pt-BR" noProof="0" dirty="0"/>
            </a:p>
          </p:txBody>
        </p:sp>
        <p:pic>
          <p:nvPicPr>
            <p:cNvPr id="17" name="Elemento gráfico 16">
              <a:extLst>
                <a:ext uri="{FF2B5EF4-FFF2-40B4-BE49-F238E27FC236}">
                  <a16:creationId xmlns:a16="http://schemas.microsoft.com/office/drawing/2014/main" id="{B2D9F108-8C30-4BEC-8122-BE2632644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39938" y="1088572"/>
              <a:ext cx="4572000" cy="4572000"/>
            </a:xfrm>
            <a:prstGeom prst="rect">
              <a:avLst/>
            </a:prstGeom>
          </p:spPr>
        </p:pic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FAB546B5-7C56-40DD-B1DF-AE850DE5FDB3}"/>
                </a:ext>
              </a:extLst>
            </p:cNvPr>
            <p:cNvSpPr/>
            <p:nvPr/>
          </p:nvSpPr>
          <p:spPr>
            <a:xfrm>
              <a:off x="883522" y="408327"/>
              <a:ext cx="4351911" cy="47732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noProof="0" dirty="0"/>
                <a:t>2</a:t>
              </a:r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r>
                <a:rPr lang="pt-BR" noProof="0" dirty="0"/>
                <a:t>+</a:t>
              </a:r>
            </a:p>
            <a:p>
              <a:pPr algn="ctr" rtl="0"/>
              <a:endParaRPr lang="pt-BR" noProof="0" dirty="0"/>
            </a:p>
          </p:txBody>
        </p:sp>
      </p:grpSp>
      <p:sp>
        <p:nvSpPr>
          <p:cNvPr id="8" name="Título 1">
            <a:extLst>
              <a:ext uri="{FF2B5EF4-FFF2-40B4-BE49-F238E27FC236}">
                <a16:creationId xmlns:a16="http://schemas.microsoft.com/office/drawing/2014/main" id="{4C30FD01-9DD8-4ECA-AC52-7C41002A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6095" y="1742989"/>
            <a:ext cx="4351911" cy="3352800"/>
          </a:xfrm>
        </p:spPr>
        <p:txBody>
          <a:bodyPr rtlCol="0">
            <a:normAutofit/>
          </a:bodyPr>
          <a:lstStyle>
            <a:lvl1pPr algn="ctr">
              <a:defRPr sz="4400" b="1" spc="300">
                <a:solidFill>
                  <a:srgbClr val="2F3342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22" name="Espaço Reservado para Texto 2">
            <a:extLst>
              <a:ext uri="{FF2B5EF4-FFF2-40B4-BE49-F238E27FC236}">
                <a16:creationId xmlns:a16="http://schemas.microsoft.com/office/drawing/2014/main" id="{74491700-C4EB-4143-ACD3-DE153BF9DD9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506094" y="4127455"/>
            <a:ext cx="4351910" cy="296437"/>
          </a:xfrm>
        </p:spPr>
        <p:txBody>
          <a:bodyPr lIns="0" rIns="0" rtlCol="0">
            <a:noAutofit/>
          </a:bodyPr>
          <a:lstStyle>
            <a:lvl1pPr marL="0" indent="0" algn="ctr">
              <a:buNone/>
              <a:defRPr sz="2000" spc="600">
                <a:solidFill>
                  <a:srgbClr val="2F334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 dirty="0"/>
              <a:t>EDITAR ESTILOS MESTRE</a:t>
            </a:r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D11BF64E-D1E6-463D-B3F0-1491C107C8B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1149EC66-F633-4F8B-BA43-E48843E5AD2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 dirty="0"/>
              <a:t>Adicionar um rodapé</a:t>
            </a:r>
          </a:p>
        </p:txBody>
      </p:sp>
    </p:spTree>
    <p:extLst>
      <p:ext uri="{BB962C8B-B14F-4D97-AF65-F5344CB8AC3E}">
        <p14:creationId xmlns:p14="http://schemas.microsoft.com/office/powerpoint/2010/main" val="28995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ação com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CC3A4379-5E89-42FE-AA5C-BEA0CDFCDD6F}"/>
              </a:ext>
            </a:extLst>
          </p:cNvPr>
          <p:cNvSpPr/>
          <p:nvPr userDrawn="1"/>
        </p:nvSpPr>
        <p:spPr>
          <a:xfrm>
            <a:off x="4887684" y="1431586"/>
            <a:ext cx="2873833" cy="5426414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noProof="0" dirty="0"/>
              <a:t>2</a:t>
            </a:r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r>
              <a:rPr lang="pt-BR" noProof="0" dirty="0"/>
              <a:t>+</a:t>
            </a:r>
          </a:p>
          <a:p>
            <a:pPr algn="ctr" rtl="0"/>
            <a:endParaRPr lang="pt-BR" noProof="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38A5A1-070F-43C9-B2D5-C557B0D72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882" y="1061132"/>
            <a:ext cx="3464717" cy="823912"/>
          </a:xfrm>
          <a:ln>
            <a:solidFill>
              <a:schemeClr val="bg1"/>
            </a:solidFill>
          </a:ln>
        </p:spPr>
        <p:txBody>
          <a:bodyPr rtlCol="0" anchor="ctr"/>
          <a:lstStyle>
            <a:lvl1pPr marL="0" indent="0" algn="ctr">
              <a:buNone/>
              <a:defRPr sz="2400" b="1">
                <a:solidFill>
                  <a:srgbClr val="2F334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CCBEC1-2F48-4E90-ADF0-BEE2B9E477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3882" y="2108201"/>
            <a:ext cx="3464717" cy="3684588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defRPr sz="1600">
                <a:solidFill>
                  <a:srgbClr val="2F3342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rgbClr val="2F3342"/>
                </a:solidFill>
              </a:defRPr>
            </a:lvl2pPr>
            <a:lvl3pPr>
              <a:lnSpc>
                <a:spcPct val="150000"/>
              </a:lnSpc>
              <a:defRPr sz="1200">
                <a:solidFill>
                  <a:srgbClr val="2F3342"/>
                </a:solidFill>
              </a:defRPr>
            </a:lvl3pPr>
            <a:lvl4pPr>
              <a:lnSpc>
                <a:spcPct val="150000"/>
              </a:lnSpc>
              <a:defRPr sz="1100">
                <a:solidFill>
                  <a:srgbClr val="2F3342"/>
                </a:solidFill>
              </a:defRPr>
            </a:lvl4pPr>
            <a:lvl5pPr>
              <a:lnSpc>
                <a:spcPct val="150000"/>
              </a:lnSpc>
              <a:defRPr sz="1100">
                <a:solidFill>
                  <a:srgbClr val="2F3342"/>
                </a:solidFill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11" name="Espaço Reservado para Texto 2">
            <a:extLst>
              <a:ext uri="{FF2B5EF4-FFF2-40B4-BE49-F238E27FC236}">
                <a16:creationId xmlns:a16="http://schemas.microsoft.com/office/drawing/2014/main" id="{367F380C-58A9-4490-AC57-579A90290F3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153400" y="1061132"/>
            <a:ext cx="3464717" cy="823912"/>
          </a:xfrm>
          <a:ln>
            <a:solidFill>
              <a:schemeClr val="bg1"/>
            </a:solidFill>
          </a:ln>
        </p:spPr>
        <p:txBody>
          <a:bodyPr rtlCol="0" anchor="ctr"/>
          <a:lstStyle>
            <a:lvl1pPr marL="0" indent="0" algn="ctr">
              <a:buNone/>
              <a:defRPr sz="2400" b="1">
                <a:solidFill>
                  <a:srgbClr val="2F334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12" name="Espaço reservado para conteúdo 3">
            <a:extLst>
              <a:ext uri="{FF2B5EF4-FFF2-40B4-BE49-F238E27FC236}">
                <a16:creationId xmlns:a16="http://schemas.microsoft.com/office/drawing/2014/main" id="{DA285A94-0E4E-47DC-8E61-41F684F3700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3400" y="2108201"/>
            <a:ext cx="3464717" cy="3684588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defRPr sz="1600">
                <a:solidFill>
                  <a:srgbClr val="2F3342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rgbClr val="2F3342"/>
                </a:solidFill>
              </a:defRPr>
            </a:lvl2pPr>
            <a:lvl3pPr>
              <a:lnSpc>
                <a:spcPct val="150000"/>
              </a:lnSpc>
              <a:defRPr sz="1200">
                <a:solidFill>
                  <a:srgbClr val="2F3342"/>
                </a:solidFill>
              </a:defRPr>
            </a:lvl3pPr>
            <a:lvl4pPr>
              <a:lnSpc>
                <a:spcPct val="150000"/>
              </a:lnSpc>
              <a:defRPr sz="1100">
                <a:solidFill>
                  <a:srgbClr val="2F3342"/>
                </a:solidFill>
              </a:defRPr>
            </a:lvl4pPr>
            <a:lvl5pPr>
              <a:lnSpc>
                <a:spcPct val="150000"/>
              </a:lnSpc>
              <a:defRPr sz="1100">
                <a:solidFill>
                  <a:srgbClr val="2F3342"/>
                </a:solidFill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6EDCBFD0-7AE5-4346-AD3A-01F956626091}"/>
              </a:ext>
            </a:extLst>
          </p:cNvPr>
          <p:cNvSpPr/>
          <p:nvPr userDrawn="1"/>
        </p:nvSpPr>
        <p:spPr>
          <a:xfrm>
            <a:off x="4430484" y="0"/>
            <a:ext cx="2873833" cy="5426414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noProof="0" dirty="0"/>
              <a:t>2</a:t>
            </a:r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r>
              <a:rPr lang="pt-BR" noProof="0" dirty="0"/>
              <a:t>+</a:t>
            </a:r>
          </a:p>
          <a:p>
            <a:pPr algn="ctr" rtl="0"/>
            <a:endParaRPr lang="pt-BR" noProof="0" dirty="0"/>
          </a:p>
        </p:txBody>
      </p:sp>
      <p:sp>
        <p:nvSpPr>
          <p:cNvPr id="16" name="Espaço Reservado para Imagem 13">
            <a:extLst>
              <a:ext uri="{FF2B5EF4-FFF2-40B4-BE49-F238E27FC236}">
                <a16:creationId xmlns:a16="http://schemas.microsoft.com/office/drawing/2014/main" id="{354FBDC8-CD65-4972-A821-C25297B1A8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59082" y="489291"/>
            <a:ext cx="2873833" cy="5920920"/>
          </a:xfrm>
          <a:solidFill>
            <a:schemeClr val="bg1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0C0FCBE5-63C0-4DC7-8687-C2C76ABBDDB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D0F240C4-B3CD-49AA-8C48-9FE7AA1FE3D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sp>
        <p:nvSpPr>
          <p:cNvPr id="6" name="Título 5" hidden="1">
            <a:extLst>
              <a:ext uri="{FF2B5EF4-FFF2-40B4-BE49-F238E27FC236}">
                <a16:creationId xmlns:a16="http://schemas.microsoft.com/office/drawing/2014/main" id="{A43A44DE-9B7B-49B8-AE13-95164A3FA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884" y="0"/>
            <a:ext cx="3605998" cy="1188720"/>
          </a:xfrm>
        </p:spPr>
        <p:txBody>
          <a:bodyPr rtlCol="0">
            <a:normAutofit/>
          </a:bodyPr>
          <a:lstStyle>
            <a:lvl1pPr rtl="0">
              <a:defRPr sz="2800"/>
            </a:lvl1pPr>
          </a:lstStyle>
          <a:p>
            <a:pPr rtl="0"/>
            <a:r>
              <a:rPr lang="pt-BR" noProof="0" dirty="0"/>
              <a:t>Clique para editar o estilo de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74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om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AE90E16-AEC5-4F82-85B0-DDEA26AA93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27370" y="0"/>
            <a:ext cx="5464629" cy="68580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BD40C7A-92CE-46D6-B056-C75D73663328}"/>
              </a:ext>
            </a:extLst>
          </p:cNvPr>
          <p:cNvSpPr/>
          <p:nvPr userDrawn="1"/>
        </p:nvSpPr>
        <p:spPr>
          <a:xfrm>
            <a:off x="609600" y="391887"/>
            <a:ext cx="7075714" cy="5878284"/>
          </a:xfrm>
          <a:prstGeom prst="rect">
            <a:avLst/>
          </a:prstGeom>
          <a:noFill/>
          <a:ln w="1270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A1A2116-206B-49CD-9ECC-078E4F72904C}"/>
              </a:ext>
            </a:extLst>
          </p:cNvPr>
          <p:cNvSpPr/>
          <p:nvPr userDrawn="1"/>
        </p:nvSpPr>
        <p:spPr>
          <a:xfrm>
            <a:off x="979713" y="1181214"/>
            <a:ext cx="6117771" cy="5426414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noProof="0" dirty="0"/>
              <a:t>2</a:t>
            </a:r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r>
              <a:rPr lang="pt-BR" noProof="0" dirty="0"/>
              <a:t>+</a:t>
            </a:r>
          </a:p>
          <a:p>
            <a:pPr algn="ctr" rtl="0"/>
            <a:endParaRPr lang="pt-BR" noProof="0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69E75A6-06C5-49D0-9164-3098CE0E53D8}"/>
              </a:ext>
            </a:extLst>
          </p:cNvPr>
          <p:cNvSpPr/>
          <p:nvPr userDrawn="1"/>
        </p:nvSpPr>
        <p:spPr>
          <a:xfrm>
            <a:off x="957943" y="655467"/>
            <a:ext cx="5769428" cy="57017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F0F519-65FC-434F-8F2F-F778A20A8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943" y="1480457"/>
            <a:ext cx="5138057" cy="587876"/>
          </a:xfrm>
        </p:spPr>
        <p:txBody>
          <a:bodyPr rtlCol="0" anchor="b"/>
          <a:lstStyle>
            <a:lvl1pPr>
              <a:defRPr sz="3200" b="1">
                <a:solidFill>
                  <a:srgbClr val="2F3342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41E2B8D-1C12-403F-BE59-ECC565466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7943" y="2546851"/>
            <a:ext cx="5138057" cy="3396749"/>
          </a:xfrm>
        </p:spPr>
        <p:txBody>
          <a:bodyPr rtlCol="0"/>
          <a:lstStyle>
            <a:lvl1pPr marL="0" indent="0">
              <a:lnSpc>
                <a:spcPct val="150000"/>
              </a:lnSpc>
              <a:buNone/>
              <a:defRPr sz="1600">
                <a:solidFill>
                  <a:srgbClr val="2F334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11" name="Espaço Reservado para Texto 2">
            <a:extLst>
              <a:ext uri="{FF2B5EF4-FFF2-40B4-BE49-F238E27FC236}">
                <a16:creationId xmlns:a16="http://schemas.microsoft.com/office/drawing/2014/main" id="{D9EF0584-D46D-4C21-99D2-074ADF23E01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79714" y="2095547"/>
            <a:ext cx="4958100" cy="365125"/>
          </a:xfrm>
        </p:spPr>
        <p:txBody>
          <a:bodyPr rtlCol="0">
            <a:noAutofit/>
          </a:bodyPr>
          <a:lstStyle>
            <a:lvl1pPr marL="0" indent="0">
              <a:buNone/>
              <a:defRPr sz="2000" spc="600">
                <a:solidFill>
                  <a:srgbClr val="2F334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 dirty="0"/>
              <a:t>EDITAR ESTILOS DE TEXTO MESTRE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AFC205-B079-430E-B82F-CBF6F56DE09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12" name="Espaço Reservado para o Número do Slide 11">
            <a:extLst>
              <a:ext uri="{FF2B5EF4-FFF2-40B4-BE49-F238E27FC236}">
                <a16:creationId xmlns:a16="http://schemas.microsoft.com/office/drawing/2014/main" id="{E82B84E2-AAE4-4BC1-8C01-AF4ABADD6ED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577251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Imagem 13">
            <a:extLst>
              <a:ext uri="{FF2B5EF4-FFF2-40B4-BE49-F238E27FC236}">
                <a16:creationId xmlns:a16="http://schemas.microsoft.com/office/drawing/2014/main" id="{0CBD5E02-927B-4DF7-8968-617C1C8F0F0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0"/>
            <a:ext cx="7249885" cy="6858000"/>
          </a:xfrm>
          <a:solidFill>
            <a:schemeClr val="bg1">
              <a:lumMod val="50000"/>
            </a:schemeClr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E8CB484-5390-4B2F-9BFB-D0733BEE88A5}"/>
              </a:ext>
            </a:extLst>
          </p:cNvPr>
          <p:cNvGrpSpPr/>
          <p:nvPr userDrawn="1"/>
        </p:nvGrpSpPr>
        <p:grpSpPr>
          <a:xfrm flipH="1">
            <a:off x="4115984" y="252563"/>
            <a:ext cx="7433283" cy="5995838"/>
            <a:chOff x="252031" y="391887"/>
            <a:chExt cx="7433283" cy="6215741"/>
          </a:xfrm>
        </p:grpSpPr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36778BD9-B865-4156-B319-6A8242F0D4D5}"/>
                </a:ext>
              </a:extLst>
            </p:cNvPr>
            <p:cNvSpPr/>
            <p:nvPr userDrawn="1"/>
          </p:nvSpPr>
          <p:spPr>
            <a:xfrm>
              <a:off x="609600" y="391887"/>
              <a:ext cx="7075714" cy="5878284"/>
            </a:xfrm>
            <a:prstGeom prst="rect">
              <a:avLst/>
            </a:prstGeom>
            <a:noFill/>
            <a:ln w="127000">
              <a:solidFill>
                <a:srgbClr val="2F3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A8354BDC-9788-4AB5-A841-99D95C68804F}"/>
                </a:ext>
              </a:extLst>
            </p:cNvPr>
            <p:cNvSpPr/>
            <p:nvPr userDrawn="1"/>
          </p:nvSpPr>
          <p:spPr>
            <a:xfrm>
              <a:off x="979713" y="1181214"/>
              <a:ext cx="6117771" cy="5426414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noProof="0" dirty="0"/>
                <a:t>2</a:t>
              </a:r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r>
                <a:rPr lang="pt-BR" noProof="0" dirty="0"/>
                <a:t>+</a:t>
              </a:r>
            </a:p>
            <a:p>
              <a:pPr algn="ctr" rtl="0"/>
              <a:endParaRPr lang="pt-BR" noProof="0" dirty="0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AEB70006-7799-4F63-912B-45662CE14500}"/>
                </a:ext>
              </a:extLst>
            </p:cNvPr>
            <p:cNvSpPr/>
            <p:nvPr userDrawn="1"/>
          </p:nvSpPr>
          <p:spPr>
            <a:xfrm>
              <a:off x="252031" y="655467"/>
              <a:ext cx="6475341" cy="57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0539" y="916440"/>
            <a:ext cx="6117771" cy="573989"/>
          </a:xfrm>
        </p:spPr>
        <p:txBody>
          <a:bodyPr lIns="0" rIns="0" rtlCol="0">
            <a:noAutofit/>
          </a:bodyPr>
          <a:lstStyle>
            <a:lvl1pPr>
              <a:defRPr sz="3200" b="1" spc="0">
                <a:solidFill>
                  <a:srgbClr val="2F3342"/>
                </a:solidFill>
                <a:latin typeface="+mj-lt"/>
              </a:defRPr>
            </a:lvl1pPr>
          </a:lstStyle>
          <a:p>
            <a:pPr rtl="0"/>
            <a:r>
              <a:rPr lang="pt-BR" noProof="0" dirty="0"/>
              <a:t>CLIQUE PARA EDITAR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0539" y="1962673"/>
            <a:ext cx="6117771" cy="3676128"/>
          </a:xfrm>
        </p:spPr>
        <p:txBody>
          <a:bodyPr lIns="0" rIns="0" rtlCol="0">
            <a:normAutofit/>
          </a:bodyPr>
          <a:lstStyle>
            <a:lvl1pPr>
              <a:lnSpc>
                <a:spcPct val="150000"/>
              </a:lnSpc>
              <a:defRPr sz="1600">
                <a:solidFill>
                  <a:srgbClr val="2F3342"/>
                </a:solidFill>
              </a:defRPr>
            </a:lvl1pPr>
            <a:lvl2pPr>
              <a:lnSpc>
                <a:spcPct val="150000"/>
              </a:lnSpc>
              <a:defRPr sz="1600">
                <a:solidFill>
                  <a:srgbClr val="2F3342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rgbClr val="2F3342"/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rgbClr val="2F3342"/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rgbClr val="2F3342"/>
                </a:solidFill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7" name="Espaço Reservado para Texto 2">
            <a:extLst>
              <a:ext uri="{FF2B5EF4-FFF2-40B4-BE49-F238E27FC236}">
                <a16:creationId xmlns:a16="http://schemas.microsoft.com/office/drawing/2014/main" id="{6CAAB964-0A56-4842-AA82-7610F726CD1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535810" y="1555002"/>
            <a:ext cx="6076915" cy="407670"/>
          </a:xfrm>
        </p:spPr>
        <p:txBody>
          <a:bodyPr lIns="0" rIns="0" rtlCol="0">
            <a:noAutofit/>
          </a:bodyPr>
          <a:lstStyle>
            <a:lvl1pPr marL="0" indent="0">
              <a:buNone/>
              <a:defRPr sz="2000" spc="600">
                <a:solidFill>
                  <a:srgbClr val="2F334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 dirty="0"/>
              <a:t>EDITAR ESTILOS DE TEXTO MESTRE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93F3FF75-3EF1-4F7E-9040-8B957B4D277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066600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2E9CCD-6BB8-4209-A6BA-8518679560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00191" y="470641"/>
            <a:ext cx="5220309" cy="591671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E8CB484-5390-4B2F-9BFB-D0733BEE88A5}"/>
              </a:ext>
            </a:extLst>
          </p:cNvPr>
          <p:cNvGrpSpPr/>
          <p:nvPr userDrawn="1"/>
        </p:nvGrpSpPr>
        <p:grpSpPr>
          <a:xfrm>
            <a:off x="657060" y="435124"/>
            <a:ext cx="5134751" cy="6215741"/>
            <a:chOff x="252031" y="391887"/>
            <a:chExt cx="7433283" cy="6215741"/>
          </a:xfrm>
        </p:grpSpPr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A8354BDC-9788-4AB5-A841-99D95C68804F}"/>
                </a:ext>
              </a:extLst>
            </p:cNvPr>
            <p:cNvSpPr/>
            <p:nvPr userDrawn="1"/>
          </p:nvSpPr>
          <p:spPr>
            <a:xfrm>
              <a:off x="979713" y="1181214"/>
              <a:ext cx="6117771" cy="5426414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noProof="0" dirty="0"/>
                <a:t>2</a:t>
              </a:r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r>
                <a:rPr lang="pt-BR" noProof="0" dirty="0"/>
                <a:t>+</a:t>
              </a:r>
            </a:p>
            <a:p>
              <a:pPr algn="ctr" rtl="0"/>
              <a:endParaRPr lang="pt-BR" noProof="0" dirty="0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36778BD9-B865-4156-B319-6A8242F0D4D5}"/>
                </a:ext>
              </a:extLst>
            </p:cNvPr>
            <p:cNvSpPr/>
            <p:nvPr userDrawn="1"/>
          </p:nvSpPr>
          <p:spPr>
            <a:xfrm>
              <a:off x="609600" y="391887"/>
              <a:ext cx="7075714" cy="5878284"/>
            </a:xfrm>
            <a:prstGeom prst="rect">
              <a:avLst/>
            </a:prstGeom>
            <a:noFill/>
            <a:ln w="127000">
              <a:solidFill>
                <a:srgbClr val="2F3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AEB70006-7799-4F63-912B-45662CE14500}"/>
                </a:ext>
              </a:extLst>
            </p:cNvPr>
            <p:cNvSpPr/>
            <p:nvPr userDrawn="1"/>
          </p:nvSpPr>
          <p:spPr>
            <a:xfrm>
              <a:off x="252031" y="655467"/>
              <a:ext cx="6475341" cy="57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167" y="1099002"/>
            <a:ext cx="4226024" cy="573989"/>
          </a:xfrm>
        </p:spPr>
        <p:txBody>
          <a:bodyPr lIns="0" rIns="0" rtlCol="0">
            <a:noAutofit/>
          </a:bodyPr>
          <a:lstStyle>
            <a:lvl1pPr>
              <a:defRPr sz="3200" b="1" spc="0">
                <a:solidFill>
                  <a:srgbClr val="2F3342"/>
                </a:solidFill>
                <a:latin typeface="+mj-lt"/>
              </a:defRPr>
            </a:lvl1pPr>
          </a:lstStyle>
          <a:p>
            <a:pPr rtl="0"/>
            <a:r>
              <a:rPr lang="pt-BR" noProof="0" dirty="0"/>
              <a:t>CLIQUE PARA EDITAR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167" y="2145234"/>
            <a:ext cx="4226024" cy="3857329"/>
          </a:xfrm>
        </p:spPr>
        <p:txBody>
          <a:bodyPr lIns="0" rIns="0" rtlCol="0">
            <a:normAutofit/>
          </a:bodyPr>
          <a:lstStyle>
            <a:lvl1pPr>
              <a:lnSpc>
                <a:spcPct val="150000"/>
              </a:lnSpc>
              <a:defRPr sz="1600">
                <a:solidFill>
                  <a:srgbClr val="2F3342"/>
                </a:solidFill>
              </a:defRPr>
            </a:lvl1pPr>
            <a:lvl2pPr>
              <a:lnSpc>
                <a:spcPct val="150000"/>
              </a:lnSpc>
              <a:defRPr sz="1600">
                <a:solidFill>
                  <a:srgbClr val="2F3342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rgbClr val="2F3342"/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rgbClr val="2F3342"/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rgbClr val="2F3342"/>
                </a:solidFill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7" name="Espaço Reservado para Texto 2">
            <a:extLst>
              <a:ext uri="{FF2B5EF4-FFF2-40B4-BE49-F238E27FC236}">
                <a16:creationId xmlns:a16="http://schemas.microsoft.com/office/drawing/2014/main" id="{6CAAB964-0A56-4842-AA82-7610F726CD1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11804" y="1737564"/>
            <a:ext cx="4197802" cy="407670"/>
          </a:xfrm>
        </p:spPr>
        <p:txBody>
          <a:bodyPr lIns="0" rIns="0" rtlCol="0">
            <a:noAutofit/>
          </a:bodyPr>
          <a:lstStyle>
            <a:lvl1pPr marL="0" indent="0" rtl="0">
              <a:buNone/>
              <a:defRPr sz="2000" spc="600">
                <a:solidFill>
                  <a:srgbClr val="2F334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 dirty="0"/>
              <a:t>EDITAR ESTILOS DE TEXTO MESTRE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1A066D4-321A-48BF-84C2-18FC1D7184A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8" name="Espaço Reservado para o Número do Slide 7">
            <a:extLst>
              <a:ext uri="{FF2B5EF4-FFF2-40B4-BE49-F238E27FC236}">
                <a16:creationId xmlns:a16="http://schemas.microsoft.com/office/drawing/2014/main" id="{0CDB4336-A0EC-4019-904C-11240535876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892789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>
            <a:extLst>
              <a:ext uri="{FF2B5EF4-FFF2-40B4-BE49-F238E27FC236}">
                <a16:creationId xmlns:a16="http://schemas.microsoft.com/office/drawing/2014/main" id="{846D6A0C-E2C3-43CB-83D0-B5F6221079CA}"/>
              </a:ext>
            </a:extLst>
          </p:cNvPr>
          <p:cNvGrpSpPr/>
          <p:nvPr userDrawn="1"/>
        </p:nvGrpSpPr>
        <p:grpSpPr>
          <a:xfrm flipH="1">
            <a:off x="2076202" y="1374276"/>
            <a:ext cx="7324426" cy="3883523"/>
            <a:chOff x="252031" y="-22763"/>
            <a:chExt cx="7324426" cy="7269964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EDC96296-0FBF-47A5-9D6A-5D9BB647A4D7}"/>
                </a:ext>
              </a:extLst>
            </p:cNvPr>
            <p:cNvSpPr/>
            <p:nvPr userDrawn="1"/>
          </p:nvSpPr>
          <p:spPr>
            <a:xfrm>
              <a:off x="979714" y="1181211"/>
              <a:ext cx="6117771" cy="6065990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noProof="0" dirty="0"/>
                <a:t>2</a:t>
              </a:r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r>
                <a:rPr lang="pt-BR" noProof="0" dirty="0"/>
                <a:t>+</a:t>
              </a:r>
            </a:p>
            <a:p>
              <a:pPr algn="ctr" rtl="0"/>
              <a:endParaRPr lang="pt-BR" noProof="0" dirty="0"/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F997D03F-0BE2-458F-92A2-4FE73B0FBF51}"/>
                </a:ext>
              </a:extLst>
            </p:cNvPr>
            <p:cNvSpPr/>
            <p:nvPr userDrawn="1"/>
          </p:nvSpPr>
          <p:spPr>
            <a:xfrm>
              <a:off x="500743" y="-22763"/>
              <a:ext cx="7075714" cy="5878284"/>
            </a:xfrm>
            <a:prstGeom prst="rect">
              <a:avLst/>
            </a:prstGeom>
            <a:noFill/>
            <a:ln w="1270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53F17719-10FE-433E-9CCC-4509DE17F22A}"/>
                </a:ext>
              </a:extLst>
            </p:cNvPr>
            <p:cNvSpPr/>
            <p:nvPr userDrawn="1"/>
          </p:nvSpPr>
          <p:spPr>
            <a:xfrm>
              <a:off x="252031" y="655467"/>
              <a:ext cx="6475341" cy="57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DE73F1A-AAF0-4EB4-8DF0-C152BD93C6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1372" y="2238426"/>
            <a:ext cx="6609256" cy="1508126"/>
          </a:xfrm>
        </p:spPr>
        <p:txBody>
          <a:bodyPr rtlCol="0" anchor="b">
            <a:normAutofit/>
          </a:bodyPr>
          <a:lstStyle>
            <a:lvl1pPr algn="ctr">
              <a:defRPr sz="4400" b="1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pt-BR" noProof="0" dirty="0"/>
              <a:t>Clique para editar </a:t>
            </a:r>
            <a:br>
              <a:rPr lang="pt-BR" noProof="0" dirty="0"/>
            </a:br>
            <a:r>
              <a:rPr lang="pt-BR" noProof="0" dirty="0"/>
              <a:t>Estilo do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075AE6-92D3-4205-B268-E1AD6C590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1372" y="3838627"/>
            <a:ext cx="6609256" cy="450503"/>
          </a:xfrm>
        </p:spPr>
        <p:txBody>
          <a:bodyPr rtlCol="0"/>
          <a:lstStyle>
            <a:lvl1pPr marL="0" indent="0" algn="ctr">
              <a:buNone/>
              <a:defRPr sz="2400" spc="3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do subtítulo Mestre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046122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>
            <a:extLst>
              <a:ext uri="{FF2B5EF4-FFF2-40B4-BE49-F238E27FC236}">
                <a16:creationId xmlns:a16="http://schemas.microsoft.com/office/drawing/2014/main" id="{7BF3BF7F-F094-497C-9310-2FE8B059E82B}"/>
              </a:ext>
            </a:extLst>
          </p:cNvPr>
          <p:cNvGrpSpPr/>
          <p:nvPr userDrawn="1"/>
        </p:nvGrpSpPr>
        <p:grpSpPr>
          <a:xfrm flipH="1" flipV="1">
            <a:off x="3581400" y="451189"/>
            <a:ext cx="5276606" cy="5768636"/>
            <a:chOff x="883522" y="408327"/>
            <a:chExt cx="5276606" cy="5768636"/>
          </a:xfrm>
        </p:grpSpPr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2D49E498-4E90-44A2-B49F-157DFF9E8581}"/>
                </a:ext>
              </a:extLst>
            </p:cNvPr>
            <p:cNvSpPr/>
            <p:nvPr/>
          </p:nvSpPr>
          <p:spPr>
            <a:xfrm>
              <a:off x="1808217" y="1403690"/>
              <a:ext cx="4351911" cy="4773273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noProof="0" dirty="0"/>
                <a:t>2</a:t>
              </a:r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r>
                <a:rPr lang="pt-BR" noProof="0" dirty="0"/>
                <a:t>+</a:t>
              </a:r>
            </a:p>
            <a:p>
              <a:pPr algn="ctr" rtl="0"/>
              <a:endParaRPr lang="pt-BR" noProof="0" dirty="0"/>
            </a:p>
          </p:txBody>
        </p:sp>
        <p:pic>
          <p:nvPicPr>
            <p:cNvPr id="17" name="Elemento gráfico 16">
              <a:extLst>
                <a:ext uri="{FF2B5EF4-FFF2-40B4-BE49-F238E27FC236}">
                  <a16:creationId xmlns:a16="http://schemas.microsoft.com/office/drawing/2014/main" id="{B2D9F108-8C30-4BEC-8122-BE2632644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39938" y="1088572"/>
              <a:ext cx="4572000" cy="4572000"/>
            </a:xfrm>
            <a:prstGeom prst="rect">
              <a:avLst/>
            </a:prstGeom>
          </p:spPr>
        </p:pic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FAB546B5-7C56-40DD-B1DF-AE850DE5FDB3}"/>
                </a:ext>
              </a:extLst>
            </p:cNvPr>
            <p:cNvSpPr/>
            <p:nvPr/>
          </p:nvSpPr>
          <p:spPr>
            <a:xfrm>
              <a:off x="883522" y="408327"/>
              <a:ext cx="4351911" cy="47732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noProof="0" dirty="0"/>
                <a:t>2</a:t>
              </a:r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endParaRPr lang="pt-BR" noProof="0" dirty="0"/>
            </a:p>
            <a:p>
              <a:pPr algn="ctr" rtl="0"/>
              <a:r>
                <a:rPr lang="pt-BR" noProof="0" dirty="0"/>
                <a:t>+</a:t>
              </a:r>
            </a:p>
            <a:p>
              <a:pPr algn="ctr" rtl="0"/>
              <a:endParaRPr lang="pt-BR" noProof="0" dirty="0"/>
            </a:p>
          </p:txBody>
        </p:sp>
      </p:grpSp>
      <p:sp>
        <p:nvSpPr>
          <p:cNvPr id="8" name="Título 1">
            <a:extLst>
              <a:ext uri="{FF2B5EF4-FFF2-40B4-BE49-F238E27FC236}">
                <a16:creationId xmlns:a16="http://schemas.microsoft.com/office/drawing/2014/main" id="{4C30FD01-9DD8-4ECA-AC52-7C41002A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6095" y="1742989"/>
            <a:ext cx="4351911" cy="3352800"/>
          </a:xfrm>
        </p:spPr>
        <p:txBody>
          <a:bodyPr rtlCol="0">
            <a:normAutofit/>
          </a:bodyPr>
          <a:lstStyle>
            <a:lvl1pPr algn="ctr">
              <a:defRPr sz="44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C5F17219-39C2-44C1-BFC9-BA0D7ACD78D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5087118E-1B0A-407B-BDCE-B343BC9F92E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sp>
        <p:nvSpPr>
          <p:cNvPr id="11" name="Espaço Reservado para Texto 2">
            <a:extLst>
              <a:ext uri="{FF2B5EF4-FFF2-40B4-BE49-F238E27FC236}">
                <a16:creationId xmlns:a16="http://schemas.microsoft.com/office/drawing/2014/main" id="{CEC8E835-7291-427D-948E-B544E36AD12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06094" y="4127455"/>
            <a:ext cx="4351911" cy="29643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2000" cap="all" spc="600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228600" lvl="0" indent="-228600" algn="ctr" rtl="0"/>
            <a:r>
              <a:rPr lang="pt-BR" noProof="0" dirty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2263729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38A5A1-070F-43C9-B2D5-C557B0D72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882" y="1061132"/>
            <a:ext cx="3464717" cy="823912"/>
          </a:xfrm>
          <a:ln>
            <a:noFill/>
          </a:ln>
        </p:spPr>
        <p:txBody>
          <a:bodyPr rtlCol="0" anchor="ctr"/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6EDCBFD0-7AE5-4346-AD3A-01F956626091}"/>
              </a:ext>
            </a:extLst>
          </p:cNvPr>
          <p:cNvSpPr/>
          <p:nvPr userDrawn="1"/>
        </p:nvSpPr>
        <p:spPr>
          <a:xfrm>
            <a:off x="4430484" y="0"/>
            <a:ext cx="2873833" cy="5426414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noProof="0" dirty="0"/>
              <a:t>2</a:t>
            </a:r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r>
              <a:rPr lang="pt-BR" noProof="0" dirty="0"/>
              <a:t>+</a:t>
            </a:r>
          </a:p>
          <a:p>
            <a:pPr algn="ctr" rtl="0"/>
            <a:endParaRPr lang="pt-BR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1F4A2F-9480-4E94-806C-5D65C71DF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884" y="0"/>
            <a:ext cx="3834596" cy="1124404"/>
          </a:xfrm>
        </p:spPr>
        <p:txBody>
          <a:bodyPr rtlCol="0">
            <a:noAutofit/>
          </a:bodyPr>
          <a:lstStyle>
            <a:lvl1pPr>
              <a:defRPr sz="28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CC3A4379-5E89-42FE-AA5C-BEA0CDFCDD6F}"/>
              </a:ext>
            </a:extLst>
          </p:cNvPr>
          <p:cNvSpPr/>
          <p:nvPr userDrawn="1"/>
        </p:nvSpPr>
        <p:spPr>
          <a:xfrm>
            <a:off x="4887684" y="1431586"/>
            <a:ext cx="2873833" cy="5426414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noProof="0" dirty="0"/>
              <a:t>2</a:t>
            </a:r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r>
              <a:rPr lang="pt-BR" noProof="0" dirty="0"/>
              <a:t>+</a:t>
            </a:r>
          </a:p>
          <a:p>
            <a:pPr algn="ctr" rtl="0"/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0DA028-023B-4883-9A48-70FD7A2E522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EA625CC-388D-4655-BFA6-2CC4FD9E889D}"/>
              </a:ext>
            </a:extLst>
          </p:cNvPr>
          <p:cNvSpPr/>
          <p:nvPr userDrawn="1"/>
        </p:nvSpPr>
        <p:spPr>
          <a:xfrm>
            <a:off x="4659081" y="447789"/>
            <a:ext cx="2873833" cy="5957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noProof="0" dirty="0"/>
              <a:t>2</a:t>
            </a:r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r>
              <a:rPr lang="pt-BR" noProof="0" dirty="0"/>
              <a:t>+</a:t>
            </a:r>
          </a:p>
          <a:p>
            <a:pPr algn="ctr"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492AA6DE-6D7A-4135-8B9F-99A91527F21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sp>
        <p:nvSpPr>
          <p:cNvPr id="14" name="Espaço Reservado para Texto 4">
            <a:extLst>
              <a:ext uri="{FF2B5EF4-FFF2-40B4-BE49-F238E27FC236}">
                <a16:creationId xmlns:a16="http://schemas.microsoft.com/office/drawing/2014/main" id="{17A78D63-E00C-4155-A5B2-B3431A09AC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153395" y="1061132"/>
            <a:ext cx="3464721" cy="823912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400" b="1" dirty="0">
                <a:solidFill>
                  <a:schemeClr val="tx1"/>
                </a:solidFill>
                <a:latin typeface="+mj-lt"/>
              </a:defRPr>
            </a:lvl1pPr>
          </a:lstStyle>
          <a:p>
            <a:pPr marL="228600" lvl="0" indent="-228600" algn="ctr" rtl="0"/>
            <a:r>
              <a:rPr lang="pt-BR" noProof="0"/>
              <a:t>Editar estilos de texto Mestre</a:t>
            </a:r>
          </a:p>
        </p:txBody>
      </p:sp>
      <p:sp>
        <p:nvSpPr>
          <p:cNvPr id="16" name="Espaço reservado para conteúdo 5">
            <a:extLst>
              <a:ext uri="{FF2B5EF4-FFF2-40B4-BE49-F238E27FC236}">
                <a16:creationId xmlns:a16="http://schemas.microsoft.com/office/drawing/2014/main" id="{12AF2780-75D3-4992-93BC-8EA50C648A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53394" y="2108201"/>
            <a:ext cx="3464721" cy="3684588"/>
          </a:xfrm>
        </p:spPr>
        <p:txBody>
          <a:bodyPr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19" name="Espaço Reservado para Conteúdo 3">
            <a:extLst>
              <a:ext uri="{FF2B5EF4-FFF2-40B4-BE49-F238E27FC236}">
                <a16:creationId xmlns:a16="http://schemas.microsoft.com/office/drawing/2014/main" id="{EAAE1C5B-7233-4F49-895F-7566CEB6D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3882" y="2108201"/>
            <a:ext cx="3464717" cy="3684588"/>
          </a:xfrm>
        </p:spPr>
        <p:txBody>
          <a:bodyPr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210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6EDCBFD0-7AE5-4346-AD3A-01F956626091}"/>
              </a:ext>
            </a:extLst>
          </p:cNvPr>
          <p:cNvSpPr/>
          <p:nvPr userDrawn="1"/>
        </p:nvSpPr>
        <p:spPr>
          <a:xfrm>
            <a:off x="4430484" y="0"/>
            <a:ext cx="2873833" cy="5426414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noProof="0" dirty="0"/>
              <a:t>2</a:t>
            </a:r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r>
              <a:rPr lang="pt-BR" noProof="0" dirty="0"/>
              <a:t>+</a:t>
            </a:r>
          </a:p>
          <a:p>
            <a:pPr algn="ctr" rtl="0"/>
            <a:endParaRPr lang="pt-BR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1F4A2F-9480-4E94-806C-5D65C71DF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884" y="0"/>
            <a:ext cx="3834596" cy="1124404"/>
          </a:xfrm>
        </p:spPr>
        <p:txBody>
          <a:bodyPr rtlCol="0">
            <a:noAutofit/>
          </a:bodyPr>
          <a:lstStyle>
            <a:lvl1pPr>
              <a:defRPr sz="28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CC3A4379-5E89-42FE-AA5C-BEA0CDFCDD6F}"/>
              </a:ext>
            </a:extLst>
          </p:cNvPr>
          <p:cNvSpPr/>
          <p:nvPr userDrawn="1"/>
        </p:nvSpPr>
        <p:spPr>
          <a:xfrm>
            <a:off x="4887684" y="1431586"/>
            <a:ext cx="2873833" cy="5426414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noProof="0" dirty="0"/>
              <a:t>2</a:t>
            </a:r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r>
              <a:rPr lang="pt-BR" noProof="0" dirty="0"/>
              <a:t>+</a:t>
            </a:r>
          </a:p>
          <a:p>
            <a:pPr algn="ctr" rtl="0"/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0DA028-023B-4883-9A48-70FD7A2E522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EA625CC-388D-4655-BFA6-2CC4FD9E889D}"/>
              </a:ext>
            </a:extLst>
          </p:cNvPr>
          <p:cNvSpPr/>
          <p:nvPr userDrawn="1"/>
        </p:nvSpPr>
        <p:spPr>
          <a:xfrm>
            <a:off x="4659081" y="447789"/>
            <a:ext cx="2873833" cy="5957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noProof="0" dirty="0"/>
              <a:t>2</a:t>
            </a:r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r>
              <a:rPr lang="pt-BR" noProof="0" dirty="0"/>
              <a:t>+</a:t>
            </a:r>
          </a:p>
          <a:p>
            <a:pPr algn="ctr"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492AA6DE-6D7A-4135-8B9F-99A91527F21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E20B4D13-5F10-4886-AF0F-09B6ABB5C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431586"/>
            <a:ext cx="3467099" cy="4361203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dirty="0"/>
            </a:lvl1pPr>
            <a:lvl2pPr>
              <a:defRPr lang="en-US" sz="1400" dirty="0"/>
            </a:lvl2pPr>
            <a:lvl3pPr>
              <a:defRPr lang="en-US" sz="1200" dirty="0"/>
            </a:lvl3pPr>
            <a:lvl4pPr>
              <a:defRPr lang="en-US" sz="1100" dirty="0"/>
            </a:lvl4pPr>
            <a:lvl5pPr>
              <a:defRPr lang="en-US" sz="1100" dirty="0"/>
            </a:lvl5pPr>
          </a:lstStyle>
          <a:p>
            <a:pPr lvl="0" rtl="0">
              <a:lnSpc>
                <a:spcPct val="150000"/>
              </a:lnSpc>
            </a:pPr>
            <a:r>
              <a:rPr lang="pt-BR" noProof="0"/>
              <a:t>Editar estilos de texto Mestre</a:t>
            </a:r>
          </a:p>
          <a:p>
            <a:pPr lvl="1" rtl="0">
              <a:lnSpc>
                <a:spcPct val="150000"/>
              </a:lnSpc>
            </a:pPr>
            <a:r>
              <a:rPr lang="pt-BR" noProof="0"/>
              <a:t>Segundo nível</a:t>
            </a:r>
          </a:p>
          <a:p>
            <a:pPr lvl="2" rtl="0">
              <a:lnSpc>
                <a:spcPct val="150000"/>
              </a:lnSpc>
            </a:pPr>
            <a:r>
              <a:rPr lang="pt-BR" noProof="0"/>
              <a:t>Terceiro nível</a:t>
            </a:r>
          </a:p>
          <a:p>
            <a:pPr lvl="3" rtl="0">
              <a:lnSpc>
                <a:spcPct val="150000"/>
              </a:lnSpc>
            </a:pPr>
            <a:r>
              <a:rPr lang="pt-BR" noProof="0"/>
              <a:t>Quarto nível</a:t>
            </a:r>
          </a:p>
          <a:p>
            <a:pPr lvl="4" rtl="0">
              <a:lnSpc>
                <a:spcPct val="150000"/>
              </a:lnSpc>
            </a:pPr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19" name="Espaço Reservado para Conteúdo 3">
            <a:extLst>
              <a:ext uri="{FF2B5EF4-FFF2-40B4-BE49-F238E27FC236}">
                <a16:creationId xmlns:a16="http://schemas.microsoft.com/office/drawing/2014/main" id="{EE7BCAD4-8DB6-482F-8DC0-F6D653F92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3394" y="1431586"/>
            <a:ext cx="3467106" cy="4361203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dirty="0"/>
            </a:lvl1pPr>
            <a:lvl2pPr>
              <a:defRPr lang="en-US" sz="1400" dirty="0"/>
            </a:lvl2pPr>
            <a:lvl3pPr>
              <a:defRPr lang="en-US" sz="1200" dirty="0"/>
            </a:lvl3pPr>
            <a:lvl4pPr>
              <a:defRPr lang="en-US" sz="1100" dirty="0"/>
            </a:lvl4pPr>
            <a:lvl5pPr>
              <a:defRPr lang="en-US" sz="1100" dirty="0"/>
            </a:lvl5pPr>
          </a:lstStyle>
          <a:p>
            <a:pPr lvl="0" rtl="0">
              <a:lnSpc>
                <a:spcPct val="150000"/>
              </a:lnSpc>
            </a:pPr>
            <a:r>
              <a:rPr lang="pt-BR" noProof="0"/>
              <a:t>Editar estilos de texto Mestre</a:t>
            </a:r>
          </a:p>
          <a:p>
            <a:pPr lvl="1" rtl="0">
              <a:lnSpc>
                <a:spcPct val="150000"/>
              </a:lnSpc>
            </a:pPr>
            <a:r>
              <a:rPr lang="pt-BR" noProof="0"/>
              <a:t>Segundo nível</a:t>
            </a:r>
          </a:p>
          <a:p>
            <a:pPr lvl="2" rtl="0">
              <a:lnSpc>
                <a:spcPct val="150000"/>
              </a:lnSpc>
            </a:pPr>
            <a:r>
              <a:rPr lang="pt-BR" noProof="0"/>
              <a:t>Terceiro nível</a:t>
            </a:r>
          </a:p>
          <a:p>
            <a:pPr lvl="3" rtl="0">
              <a:lnSpc>
                <a:spcPct val="150000"/>
              </a:lnSpc>
            </a:pPr>
            <a:r>
              <a:rPr lang="pt-BR" noProof="0"/>
              <a:t>Quarto nível</a:t>
            </a:r>
          </a:p>
          <a:p>
            <a:pPr lvl="4" rtl="0">
              <a:lnSpc>
                <a:spcPct val="150000"/>
              </a:lnSpc>
            </a:pPr>
            <a:r>
              <a:rPr lang="pt-BR" noProof="0"/>
              <a:t>Quinto nível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130980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115BFBAA-B5F1-4F95-8C05-5E30A7076BD7}"/>
              </a:ext>
            </a:extLst>
          </p:cNvPr>
          <p:cNvSpPr/>
          <p:nvPr userDrawn="1"/>
        </p:nvSpPr>
        <p:spPr>
          <a:xfrm>
            <a:off x="1159727" y="1224451"/>
            <a:ext cx="4226024" cy="5426414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noProof="0" dirty="0"/>
              <a:t>2</a:t>
            </a:r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r>
              <a:rPr lang="pt-BR" noProof="0" dirty="0"/>
              <a:t>+</a:t>
            </a:r>
          </a:p>
          <a:p>
            <a:pPr algn="ctr" rtl="0"/>
            <a:endParaRPr lang="pt-BR" noProof="0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B7F3105-8D8F-4FF3-9A7F-0F067BB810A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BD117255-8347-4647-9EA2-7ED06A73C1A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9F3E8482-B43D-4B69-8645-6B735F91B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478" y="587829"/>
            <a:ext cx="5326022" cy="5273221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9BC9CBF-CF7B-4E39-9FD1-961882EC596A}"/>
              </a:ext>
            </a:extLst>
          </p:cNvPr>
          <p:cNvSpPr/>
          <p:nvPr userDrawn="1"/>
        </p:nvSpPr>
        <p:spPr>
          <a:xfrm>
            <a:off x="657060" y="698704"/>
            <a:ext cx="4473025" cy="5701790"/>
          </a:xfrm>
          <a:prstGeom prst="rect">
            <a:avLst/>
          </a:prstGeom>
          <a:solidFill>
            <a:srgbClr val="2F3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97A3D921-B9D5-42DC-9037-298968D94C95}"/>
              </a:ext>
            </a:extLst>
          </p:cNvPr>
          <p:cNvGrpSpPr/>
          <p:nvPr userDrawn="1"/>
        </p:nvGrpSpPr>
        <p:grpSpPr>
          <a:xfrm>
            <a:off x="657060" y="435124"/>
            <a:ext cx="5134751" cy="5965370"/>
            <a:chOff x="252031" y="391887"/>
            <a:chExt cx="7433283" cy="5965370"/>
          </a:xfrm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6A62F937-16D4-4A6C-B247-D0A62BC6560D}"/>
                </a:ext>
              </a:extLst>
            </p:cNvPr>
            <p:cNvSpPr/>
            <p:nvPr userDrawn="1"/>
          </p:nvSpPr>
          <p:spPr>
            <a:xfrm>
              <a:off x="609600" y="391887"/>
              <a:ext cx="7075714" cy="5878284"/>
            </a:xfrm>
            <a:prstGeom prst="rect">
              <a:avLst/>
            </a:prstGeom>
            <a:noFill/>
            <a:ln w="1270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B9335681-5A6F-48BE-8160-2000D0F242FB}"/>
                </a:ext>
              </a:extLst>
            </p:cNvPr>
            <p:cNvSpPr/>
            <p:nvPr userDrawn="1"/>
          </p:nvSpPr>
          <p:spPr>
            <a:xfrm>
              <a:off x="252031" y="655467"/>
              <a:ext cx="6475341" cy="57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</p:grp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41E2B8D-1C12-403F-BE59-ECC565466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546851"/>
            <a:ext cx="4101084" cy="3396749"/>
          </a:xfrm>
        </p:spPr>
        <p:txBody>
          <a:bodyPr rtlCol="0"/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F0F519-65FC-434F-8F2F-F778A20A8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480457"/>
            <a:ext cx="4101084" cy="979308"/>
          </a:xfrm>
        </p:spPr>
        <p:txBody>
          <a:bodyPr rtlCol="0" anchor="b"/>
          <a:lstStyle>
            <a:lvl1pPr>
              <a:defRPr sz="3200" b="1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13" name="Retângulo 12" hidden="1">
            <a:extLst>
              <a:ext uri="{FF2B5EF4-FFF2-40B4-BE49-F238E27FC236}">
                <a16:creationId xmlns:a16="http://schemas.microsoft.com/office/drawing/2014/main" id="{116E8B30-475D-4275-8DC2-14C98F2F9B76}"/>
              </a:ext>
            </a:extLst>
          </p:cNvPr>
          <p:cNvSpPr/>
          <p:nvPr userDrawn="1"/>
        </p:nvSpPr>
        <p:spPr>
          <a:xfrm>
            <a:off x="1159727" y="1191137"/>
            <a:ext cx="4226024" cy="5426414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/>
              <a:t>2</a:t>
            </a:r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endParaRPr lang="en-US" dirty="0"/>
          </a:p>
          <a:p>
            <a:pPr algn="ctr" rtl="0"/>
            <a:r>
              <a:rPr lang="pt-br"/>
              <a:t>+</a:t>
            </a:r>
          </a:p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310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magem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E635FD8-712D-4EE2-A5B6-3DD8DE9C2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6FCC97-4D8C-465A-B732-7E27224A0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7FF525FF-6103-4229-A91A-8A994A9CC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6F2F4E1C-EABB-45F0-8593-E3E221094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065416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o Número do Slide 5">
            <a:extLst>
              <a:ext uri="{FF2B5EF4-FFF2-40B4-BE49-F238E27FC236}">
                <a16:creationId xmlns:a16="http://schemas.microsoft.com/office/drawing/2014/main" id="{F6B8E8FD-E25A-4462-9917-754D6C619C75}"/>
              </a:ext>
            </a:extLst>
          </p:cNvPr>
          <p:cNvSpPr txBox="1">
            <a:spLocks/>
          </p:cNvSpPr>
          <p:nvPr userDrawn="1"/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8C2E478F-E849-4A8C-AF1F-CBCC78A7CBFA}" type="slidenum">
              <a:rPr lang="pt-BR" noProof="0" smtClean="0">
                <a:solidFill>
                  <a:srgbClr val="2F3342"/>
                </a:solidFill>
              </a:rPr>
              <a:pPr rtl="0"/>
              <a:t>‹nº›</a:t>
            </a:fld>
            <a:endParaRPr lang="pt-BR" noProof="0" dirty="0">
              <a:solidFill>
                <a:srgbClr val="2F3342"/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1752D6C-9D51-45A1-A6B7-B21DC9A94A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11" name="Retângulo 10" descr="Bloco de ênfase de quadrados abertos">
            <a:extLst>
              <a:ext uri="{FF2B5EF4-FFF2-40B4-BE49-F238E27FC236}">
                <a16:creationId xmlns:a16="http://schemas.microsoft.com/office/drawing/2014/main" id="{217FA8D4-1D05-4DF4-AA9D-364B6979733D}"/>
              </a:ext>
            </a:extLst>
          </p:cNvPr>
          <p:cNvSpPr/>
          <p:nvPr userDrawn="1"/>
        </p:nvSpPr>
        <p:spPr>
          <a:xfrm flipH="1">
            <a:off x="2685137" y="972457"/>
            <a:ext cx="9172647" cy="4843807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79B1017-F981-4D2D-A14B-A857FC304F54}"/>
              </a:ext>
            </a:extLst>
          </p:cNvPr>
          <p:cNvSpPr/>
          <p:nvPr userDrawn="1"/>
        </p:nvSpPr>
        <p:spPr>
          <a:xfrm flipH="1">
            <a:off x="333834" y="1547133"/>
            <a:ext cx="11026363" cy="4702292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noProof="0" dirty="0"/>
              <a:t>2</a:t>
            </a:r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endParaRPr lang="pt-BR" noProof="0" dirty="0"/>
          </a:p>
          <a:p>
            <a:pPr algn="ctr" rtl="0"/>
            <a:r>
              <a:rPr lang="pt-BR" noProof="0" dirty="0"/>
              <a:t>+</a:t>
            </a:r>
          </a:p>
          <a:p>
            <a:pPr algn="ctr" rtl="0"/>
            <a:endParaRPr lang="pt-BR" noProof="0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9DD85E79-8DB4-4D93-979C-171105321B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74F1136-B1CD-4171-BB47-0281C1974B22}"/>
              </a:ext>
            </a:extLst>
          </p:cNvPr>
          <p:cNvSpPr/>
          <p:nvPr userDrawn="1"/>
        </p:nvSpPr>
        <p:spPr>
          <a:xfrm>
            <a:off x="471340" y="1189038"/>
            <a:ext cx="11149160" cy="4834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389ADD4C-B26C-41B3-B492-DC9D032AC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334313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6504862A-62CA-4399-88B0-181961E0F691}"/>
              </a:ext>
            </a:extLst>
          </p:cNvPr>
          <p:cNvSpPr txBox="1">
            <a:spLocks/>
          </p:cNvSpPr>
          <p:nvPr userDrawn="1"/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8C2E478F-E849-4A8C-AF1F-CBCC78A7CBFA}" type="slidenum">
              <a:rPr lang="pt-BR" noProof="0" smtClean="0">
                <a:solidFill>
                  <a:srgbClr val="2F3342"/>
                </a:solidFill>
              </a:rPr>
              <a:pPr rtl="0"/>
              <a:t>‹nº›</a:t>
            </a:fld>
            <a:endParaRPr lang="pt-BR" noProof="0" dirty="0">
              <a:solidFill>
                <a:srgbClr val="2F3342"/>
              </a:solidFill>
            </a:endParaRPr>
          </a:p>
        </p:txBody>
      </p:sp>
      <p:sp>
        <p:nvSpPr>
          <p:cNvPr id="7" name="Espaço Reservado para Rodapé 6">
            <a:extLst>
              <a:ext uri="{FF2B5EF4-FFF2-40B4-BE49-F238E27FC236}">
                <a16:creationId xmlns:a16="http://schemas.microsoft.com/office/drawing/2014/main" id="{A902D481-2888-4133-AD94-7700AA117D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8" name="Espaço Reservado para o Número do Slide 7">
            <a:extLst>
              <a:ext uri="{FF2B5EF4-FFF2-40B4-BE49-F238E27FC236}">
                <a16:creationId xmlns:a16="http://schemas.microsoft.com/office/drawing/2014/main" id="{D2B113A8-E04C-44C2-962F-5FFA40FB78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8588036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5FABE7-6D5F-5D55-24BA-D8F86A801D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995C97-F1E8-61C0-E06A-DA17A69E56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4E356A-DCC6-1257-CDFB-A3E3CC06E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010C2-433B-418B-8258-6E4D0CFF4DA6}" type="datetimeFigureOut">
              <a:rPr lang="pt-BR" smtClean="0"/>
              <a:t>17/03/2025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891199-CBDA-73F0-F2A1-EEDE1EFCC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DA004A-F5B4-50DF-0EED-B32DAB497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3A8B-1B8F-43C4-9BB8-6877371A4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71967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6B5DAE-DAF2-D0E5-1018-E1B7B5B32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598384-5526-3C64-683D-DFEA98863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5BB791-DBB2-DDA8-DA9A-924B7A27F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010C2-433B-418B-8258-6E4D0CFF4DA6}" type="datetimeFigureOut">
              <a:rPr lang="pt-BR" smtClean="0"/>
              <a:t>17/03/2025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F7A47B-31D0-F406-668F-A01EF6952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CA8E68-32C2-6662-5258-EB55F1F0E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3A8B-1B8F-43C4-9BB8-6877371A4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8261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ACEA0-AB80-F683-4750-0E58F3BBE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C33C86-B818-D078-B654-DB1510908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DDB164-A945-6AE3-93B3-18C04A3F1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010C2-433B-418B-8258-6E4D0CFF4DA6}" type="datetimeFigureOut">
              <a:rPr lang="pt-BR" smtClean="0"/>
              <a:t>17/03/2025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B69C9C-8F67-CAB9-1128-98B05F41F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8F22C7-8F10-B290-8A39-527F9DFD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3A8B-1B8F-43C4-9BB8-6877371A4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59167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71EDF7-7313-0BC8-DB94-0571FDAE6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C5B103-45DE-4A0B-3472-B07A128C45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B11075F-2580-2C7C-BD29-C0F421D89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8E34CD-C459-7F2D-FAB5-78FC121B7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010C2-433B-418B-8258-6E4D0CFF4DA6}" type="datetimeFigureOut">
              <a:rPr lang="pt-BR" smtClean="0"/>
              <a:t>17/03/2025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C5AD561-C38D-074A-694F-E441A8567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94DC741-09BD-D0AA-D71B-764B17F62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3A8B-1B8F-43C4-9BB8-6877371A4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385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C58B7F-7399-FFBB-BEB0-DE1546CC5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C662453-20B5-3B47-C59B-8894E7053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FFAD26-A681-63EF-A104-EDD5FF109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6CF0A80-E881-D01D-2256-01FACA3A64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1E61DF-F566-7324-B1A7-0388BC9070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1CF986A-8F4C-EEB5-93DA-5042FD528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010C2-433B-418B-8258-6E4D0CFF4DA6}" type="datetimeFigureOut">
              <a:rPr lang="pt-BR" smtClean="0"/>
              <a:t>17/03/2025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E18AE4D-6A1A-9569-DA6E-8F7771032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5C2A916-CF41-173E-0BCF-0FA3AFA16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3A8B-1B8F-43C4-9BB8-6877371A4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1156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F68B91-9612-4772-0F36-EF9E1081B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1425B5A-1796-CD65-5B38-002E90929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010C2-433B-418B-8258-6E4D0CFF4DA6}" type="datetimeFigureOut">
              <a:rPr lang="pt-BR" smtClean="0"/>
              <a:t>17/03/2025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63BAA99-7408-9465-2DBA-D8B58CE66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A349568-0EF3-9185-3EFD-FA92D84DD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3A8B-1B8F-43C4-9BB8-6877371A4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54750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FCF0AB1-85F4-A845-2599-A4CAD124C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010C2-433B-418B-8258-6E4D0CFF4DA6}" type="datetimeFigureOut">
              <a:rPr lang="pt-BR" smtClean="0"/>
              <a:t>17/03/2025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9582497-0AB5-E58B-3C68-E380E74CA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ADD45D-A4D5-C0FF-441E-19E2983DC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3A8B-1B8F-43C4-9BB8-6877371A4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66674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723E6A-B194-70D0-BDB3-828347A7A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DEF17F-7A0B-7C36-8B9A-4FE160F77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2FCE211-29D1-F9E9-6697-D5665CAE4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7315C0D-CDF4-6850-05BE-17F697B66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010C2-433B-418B-8258-6E4D0CFF4DA6}" type="datetimeFigureOut">
              <a:rPr lang="pt-BR" smtClean="0"/>
              <a:t>17/03/2025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105FAB0-EC3E-ABE9-B19A-3FCACBEF8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A3DB151-1890-F746-2177-F5B2236D6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3A8B-1B8F-43C4-9BB8-6877371A4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50658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20FA2-CAB5-1C97-029D-789C909C2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37E2AFD-F10D-D022-2418-94E5B25391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AAC58D1-55DE-6D9D-544A-BF653F111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7C5450D-D0D2-0DCA-5D8E-DBE1FC009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010C2-433B-418B-8258-6E4D0CFF4DA6}" type="datetimeFigureOut">
              <a:rPr lang="pt-BR" smtClean="0"/>
              <a:t>17/03/2025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02046D3-D675-96BF-3087-638AC973E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475873-F070-DD2B-54B7-650F6D830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3A8B-1B8F-43C4-9BB8-6877371A4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17675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4F287F-C210-B227-74BF-871D5C5D4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43F069-1314-E668-C42F-643AA5F946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9D8E01-D344-E076-14A9-AF9E2E3C1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010C2-433B-418B-8258-6E4D0CFF4DA6}" type="datetimeFigureOut">
              <a:rPr lang="pt-BR" smtClean="0"/>
              <a:t>17/03/2025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319775-290E-E3D2-06BD-AF896B568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A38F4F-57E0-DEF9-EF44-AFCB8B2D8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3A8B-1B8F-43C4-9BB8-6877371A4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63277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87DC7E6-45F1-7372-6298-56DDB0DF95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F108F7-A984-9D0E-1163-EA13FDD3A5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265504-CB85-6679-6ADB-F77577AD3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010C2-433B-418B-8258-6E4D0CFF4DA6}" type="datetimeFigureOut">
              <a:rPr lang="pt-BR" smtClean="0"/>
              <a:t>17/03/2025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B86DA59-3172-264C-AB1B-029CBEFF8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BD80D4-102F-16E4-D498-84434B52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3A8B-1B8F-43C4-9BB8-6877371A4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7620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: Canto único recortado 7">
            <a:extLst>
              <a:ext uri="{FF2B5EF4-FFF2-40B4-BE49-F238E27FC236}">
                <a16:creationId xmlns:a16="http://schemas.microsoft.com/office/drawing/2014/main" id="{C39E4676-2097-45B1-B554-0DFE67952792}"/>
              </a:ext>
            </a:extLst>
          </p:cNvPr>
          <p:cNvSpPr/>
          <p:nvPr userDrawn="1"/>
        </p:nvSpPr>
        <p:spPr>
          <a:xfrm flipH="1">
            <a:off x="11549269" y="6356350"/>
            <a:ext cx="642731" cy="501650"/>
          </a:xfrm>
          <a:prstGeom prst="snip1Rect">
            <a:avLst/>
          </a:prstGeom>
          <a:solidFill>
            <a:srgbClr val="2F3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F27C465-B000-4905-9328-DBAB7930A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884" y="0"/>
            <a:ext cx="1100023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noProof="0" dirty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BBF3059-D5B9-418C-A60B-C3C8E261E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884" y="1188720"/>
            <a:ext cx="11024616" cy="4988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 dirty="0"/>
              <a:t>Editar estilos de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87F727-48BD-4EB4-B57F-5AC03BEB1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5884" y="645632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11" name="Espaço Reservado para o Número do Slide 5">
            <a:extLst>
              <a:ext uri="{FF2B5EF4-FFF2-40B4-BE49-F238E27FC236}">
                <a16:creationId xmlns:a16="http://schemas.microsoft.com/office/drawing/2014/main" id="{49B3254E-B445-46A8-8E69-B2596E25A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8" y="6413649"/>
            <a:ext cx="642731" cy="4078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8C2E478F-E849-4A8C-AF1F-CBCC78A7CBFA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465277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4" r:id="rId4"/>
    <p:sldLayoutId id="2147483651" r:id="rId5"/>
    <p:sldLayoutId id="2147483653" r:id="rId6"/>
    <p:sldLayoutId id="2147483657" r:id="rId7"/>
    <p:sldLayoutId id="2147483660" r:id="rId8"/>
    <p:sldLayoutId id="2147483663" r:id="rId9"/>
    <p:sldLayoutId id="2147483670" r:id="rId10"/>
    <p:sldLayoutId id="2147483669" r:id="rId11"/>
    <p:sldLayoutId id="2147483667" r:id="rId12"/>
    <p:sldLayoutId id="2147483668" r:id="rId13"/>
    <p:sldLayoutId id="2147483666" r:id="rId14"/>
    <p:sldLayoutId id="2147483662" r:id="rId15"/>
    <p:sldLayoutId id="2147483671" r:id="rId16"/>
    <p:sldLayoutId id="2147483655" r:id="rId1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" userDrawn="1">
          <p15:clr>
            <a:srgbClr val="F26B43"/>
          </p15:clr>
        </p15:guide>
        <p15:guide id="2" pos="732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406EF78-9836-1DFA-E249-240B67722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3E4F33B-B3B2-1AF2-1346-3838AE373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5D58E6-E038-FBB0-849D-9C5D099427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9010C2-433B-418B-8258-6E4D0CFF4DA6}" type="datetimeFigureOut">
              <a:rPr lang="pt-BR" smtClean="0"/>
              <a:t>17/03/2025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42B191-F975-88F1-A42B-CE0DD5911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87F774-31F7-7780-099A-9113896507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ED3A8B-1B8F-43C4-9BB8-6877371A4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228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fif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0.jfif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microsoft.com/office/2007/relationships/hdphoto" Target="../media/hdphoto3.wdp"/><Relationship Id="rId5" Type="http://schemas.openxmlformats.org/officeDocument/2006/relationships/image" Target="../media/image24.png"/><Relationship Id="rId4" Type="http://schemas.openxmlformats.org/officeDocument/2006/relationships/image" Target="../media/image8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0.jfif"/><Relationship Id="rId7" Type="http://schemas.microsoft.com/office/2007/relationships/hdphoto" Target="../media/hdphoto6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microsoft.com/office/2007/relationships/hdphoto" Target="../media/hdphoto5.wdp"/><Relationship Id="rId4" Type="http://schemas.openxmlformats.org/officeDocument/2006/relationships/image" Target="../media/image27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png"/><Relationship Id="rId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8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png"/><Relationship Id="rId4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fif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Garota sorrindo">
            <a:extLst>
              <a:ext uri="{FF2B5EF4-FFF2-40B4-BE49-F238E27FC236}">
                <a16:creationId xmlns:a16="http://schemas.microsoft.com/office/drawing/2014/main" id="{75F661E3-1116-A53E-5C9C-25F1FA75BA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606" b="16136"/>
          <a:stretch/>
        </p:blipFill>
        <p:spPr>
          <a:xfrm>
            <a:off x="0" y="-18185"/>
            <a:ext cx="12192000" cy="6858000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B346404A-C9B9-160A-F4BF-A161745F1D6F}"/>
              </a:ext>
            </a:extLst>
          </p:cNvPr>
          <p:cNvSpPr/>
          <p:nvPr/>
        </p:nvSpPr>
        <p:spPr>
          <a:xfrm>
            <a:off x="-35507" y="-18185"/>
            <a:ext cx="12263014" cy="6858000"/>
          </a:xfrm>
          <a:prstGeom prst="rect">
            <a:avLst/>
          </a:prstGeom>
          <a:solidFill>
            <a:schemeClr val="bg1">
              <a:lumMod val="6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dirty="0"/>
              <a:t>2</a:t>
            </a:r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r>
              <a:rPr lang="pt-BR" dirty="0"/>
              <a:t>+</a:t>
            </a:r>
          </a:p>
          <a:p>
            <a:pPr algn="ctr" rtl="0"/>
            <a:endParaRPr lang="pt-BR" dirty="0"/>
          </a:p>
        </p:txBody>
      </p:sp>
      <p:grpSp>
        <p:nvGrpSpPr>
          <p:cNvPr id="2" name="Grupo 1" descr="Quadrados de ênfase: forma aberta preta escura, bloco verde sombreado e bloco branco com espaço reservado para texto.">
            <a:extLst>
              <a:ext uri="{FF2B5EF4-FFF2-40B4-BE49-F238E27FC236}">
                <a16:creationId xmlns:a16="http://schemas.microsoft.com/office/drawing/2014/main" id="{CCC577CF-CED3-44B1-AC3E-05C2556B41F4}"/>
              </a:ext>
            </a:extLst>
          </p:cNvPr>
          <p:cNvGrpSpPr/>
          <p:nvPr/>
        </p:nvGrpSpPr>
        <p:grpSpPr>
          <a:xfrm>
            <a:off x="3099597" y="544682"/>
            <a:ext cx="5276606" cy="5768636"/>
            <a:chOff x="883522" y="408327"/>
            <a:chExt cx="5276606" cy="5768636"/>
          </a:xfrm>
        </p:grpSpPr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875940B9-0338-4FFA-9747-10812F028FB7}"/>
                </a:ext>
              </a:extLst>
            </p:cNvPr>
            <p:cNvSpPr/>
            <p:nvPr/>
          </p:nvSpPr>
          <p:spPr>
            <a:xfrm>
              <a:off x="1808217" y="1403690"/>
              <a:ext cx="4351911" cy="4773273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dirty="0"/>
                <a:t>2</a:t>
              </a:r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r>
                <a:rPr lang="pt-BR" dirty="0"/>
                <a:t>+</a:t>
              </a:r>
            </a:p>
            <a:p>
              <a:pPr algn="ctr" rtl="0"/>
              <a:endParaRPr lang="pt-BR" dirty="0"/>
            </a:p>
          </p:txBody>
        </p:sp>
        <p:pic>
          <p:nvPicPr>
            <p:cNvPr id="13" name="Elemento gráfico 12" descr="Quadrado aberto ">
              <a:extLst>
                <a:ext uri="{FF2B5EF4-FFF2-40B4-BE49-F238E27FC236}">
                  <a16:creationId xmlns:a16="http://schemas.microsoft.com/office/drawing/2014/main" id="{46669882-9FD4-41D7-A5A6-A4A2E44A2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39938" y="1088572"/>
              <a:ext cx="4572000" cy="4572000"/>
            </a:xfrm>
            <a:prstGeom prst="rect">
              <a:avLst/>
            </a:prstGeom>
          </p:spPr>
        </p:pic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D4B52C7E-3049-4545-956A-6D8F73F234DB}"/>
                </a:ext>
              </a:extLst>
            </p:cNvPr>
            <p:cNvSpPr/>
            <p:nvPr/>
          </p:nvSpPr>
          <p:spPr>
            <a:xfrm>
              <a:off x="883522" y="408327"/>
              <a:ext cx="4351911" cy="47732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dirty="0"/>
                <a:t>2</a:t>
              </a:r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r>
                <a:rPr lang="pt-BR" dirty="0"/>
                <a:t>+</a:t>
              </a:r>
            </a:p>
            <a:p>
              <a:pPr algn="ctr" rtl="0"/>
              <a:endParaRPr lang="pt-BR" dirty="0"/>
            </a:p>
          </p:txBody>
        </p:sp>
      </p:grpSp>
      <p:sp>
        <p:nvSpPr>
          <p:cNvPr id="26" name="Título 25">
            <a:extLst>
              <a:ext uri="{FF2B5EF4-FFF2-40B4-BE49-F238E27FC236}">
                <a16:creationId xmlns:a16="http://schemas.microsoft.com/office/drawing/2014/main" id="{DB4530C3-10EF-4FDE-A1B1-9DF09C2DF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9603" y="1565546"/>
            <a:ext cx="4351911" cy="2384466"/>
          </a:xfrm>
        </p:spPr>
        <p:txBody>
          <a:bodyPr rtlCol="0">
            <a:normAutofit/>
          </a:bodyPr>
          <a:lstStyle/>
          <a:p>
            <a:pPr rtl="0"/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ações DE CONTROLE</a:t>
            </a:r>
            <a:b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TCE-MG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Espaço Reservado para Texto 26">
            <a:extLst>
              <a:ext uri="{FF2B5EF4-FFF2-40B4-BE49-F238E27FC236}">
                <a16:creationId xmlns:a16="http://schemas.microsoft.com/office/drawing/2014/main" id="{863C256D-8187-4199-952C-D2BB841598F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941502" y="3950012"/>
            <a:ext cx="4428000" cy="296437"/>
          </a:xfrm>
        </p:spPr>
        <p:txBody>
          <a:bodyPr rtlCol="0"/>
          <a:lstStyle/>
          <a:p>
            <a:pPr rt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Vamos juntos?</a:t>
            </a: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26722"/>
          <a:stretch/>
        </p:blipFill>
        <p:spPr>
          <a:xfrm>
            <a:off x="9658621" y="5796927"/>
            <a:ext cx="2189246" cy="51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05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806D6E87-72EB-362B-C545-D850D867A914}"/>
              </a:ext>
            </a:extLst>
          </p:cNvPr>
          <p:cNvSpPr txBox="1"/>
          <p:nvPr/>
        </p:nvSpPr>
        <p:spPr>
          <a:xfrm>
            <a:off x="4130816" y="1518114"/>
            <a:ext cx="70671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Durval Ângelo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225A878-B34D-A2E0-3EBD-DF533A2BCFA8}"/>
              </a:ext>
            </a:extLst>
          </p:cNvPr>
          <p:cNvSpPr txBox="1"/>
          <p:nvPr/>
        </p:nvSpPr>
        <p:spPr>
          <a:xfrm>
            <a:off x="5729469" y="2325702"/>
            <a:ext cx="546847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Conselheiro Presidente do Tribunal de Contas do Estado de Minas Gerais e Diretor de Relações Político-Institucionais da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Atricon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Ex-Deputado Estadual e ex-Presidente da Comissão de Direitos Humanos da ALMG. Formado em Contabilidade, Filosofia, Teologia e Pedagogia, com especialização em Educação pela UFMG. Doutor Honoris Causa em Direitos Humanos pela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Uniscecap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Autor de livros sobre teologia, direitos humanos, política, educação e cidadania.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Contato: durval.andrade@tce.mg.gov.br</a:t>
            </a:r>
          </a:p>
        </p:txBody>
      </p:sp>
      <p:pic>
        <p:nvPicPr>
          <p:cNvPr id="13" name="Imagem 12" descr="Homem de terno e gravata olhando para o lado&#10;&#10;O conteúdo gerado por IA pode estar incorreto.">
            <a:extLst>
              <a:ext uri="{FF2B5EF4-FFF2-40B4-BE49-F238E27FC236}">
                <a16:creationId xmlns:a16="http://schemas.microsoft.com/office/drawing/2014/main" id="{4FB2E03F-9E30-440F-DAE9-20FC21932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65" y="1797652"/>
            <a:ext cx="2876550" cy="3714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2205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 descr="Quadrados de ênfase: forma aberta preta escura, bloco verde sombreado e bloco branco com espaço reservado para texto.">
            <a:extLst>
              <a:ext uri="{FF2B5EF4-FFF2-40B4-BE49-F238E27FC236}">
                <a16:creationId xmlns:a16="http://schemas.microsoft.com/office/drawing/2014/main" id="{1101DF86-6B00-49D3-9EFB-456055F79899}"/>
              </a:ext>
            </a:extLst>
          </p:cNvPr>
          <p:cNvGrpSpPr/>
          <p:nvPr/>
        </p:nvGrpSpPr>
        <p:grpSpPr>
          <a:xfrm flipH="1" flipV="1">
            <a:off x="3581400" y="451189"/>
            <a:ext cx="5276606" cy="5768636"/>
            <a:chOff x="883522" y="408327"/>
            <a:chExt cx="5276606" cy="5768636"/>
          </a:xfrm>
        </p:grpSpPr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551A06BE-4DC9-42C3-9272-4EF3E833D5F5}"/>
                </a:ext>
              </a:extLst>
            </p:cNvPr>
            <p:cNvSpPr/>
            <p:nvPr/>
          </p:nvSpPr>
          <p:spPr>
            <a:xfrm>
              <a:off x="1808217" y="1403690"/>
              <a:ext cx="4351911" cy="4773273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dirty="0"/>
                <a:t>2</a:t>
              </a:r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r>
                <a:rPr lang="pt-BR" dirty="0"/>
                <a:t>+</a:t>
              </a:r>
            </a:p>
            <a:p>
              <a:pPr algn="ctr" rtl="0"/>
              <a:endParaRPr lang="pt-BR" dirty="0"/>
            </a:p>
          </p:txBody>
        </p:sp>
        <p:pic>
          <p:nvPicPr>
            <p:cNvPr id="18" name="Elemento gráfico 17" descr="Quadrado aberto">
              <a:extLst>
                <a:ext uri="{FF2B5EF4-FFF2-40B4-BE49-F238E27FC236}">
                  <a16:creationId xmlns:a16="http://schemas.microsoft.com/office/drawing/2014/main" id="{42A4A83C-0C6B-4A7C-B582-33988B027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39938" y="1088572"/>
              <a:ext cx="4572000" cy="4572000"/>
            </a:xfrm>
            <a:prstGeom prst="rect">
              <a:avLst/>
            </a:prstGeom>
          </p:spPr>
        </p:pic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6568F216-4DE5-421A-A222-041B654BB87E}"/>
                </a:ext>
              </a:extLst>
            </p:cNvPr>
            <p:cNvSpPr/>
            <p:nvPr/>
          </p:nvSpPr>
          <p:spPr>
            <a:xfrm>
              <a:off x="883522" y="408327"/>
              <a:ext cx="4351911" cy="47732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dirty="0"/>
                <a:t>2</a:t>
              </a:r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r>
                <a:rPr lang="pt-BR" dirty="0"/>
                <a:t>+</a:t>
              </a:r>
            </a:p>
            <a:p>
              <a:pPr algn="ctr" rtl="0"/>
              <a:endParaRPr lang="pt-BR" dirty="0"/>
            </a:p>
          </p:txBody>
        </p:sp>
      </p:grpSp>
      <p:sp>
        <p:nvSpPr>
          <p:cNvPr id="4" name="Título 3">
            <a:extLst>
              <a:ext uri="{FF2B5EF4-FFF2-40B4-BE49-F238E27FC236}">
                <a16:creationId xmlns:a16="http://schemas.microsoft.com/office/drawing/2014/main" id="{9C2EEB1E-E5B2-44FA-8D26-4D510438D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6095" y="2822590"/>
            <a:ext cx="5208060" cy="1769608"/>
          </a:xfrm>
        </p:spPr>
        <p:txBody>
          <a:bodyPr rtlCol="0">
            <a:normAutofit/>
          </a:bodyPr>
          <a:lstStyle/>
          <a:p>
            <a:pPr rt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repactuação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fnde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2F2E0D99-FB22-4130-AAF1-73D2822A328F}"/>
              </a:ext>
            </a:extLst>
          </p:cNvPr>
          <p:cNvSpPr txBox="1">
            <a:spLocks/>
          </p:cNvSpPr>
          <p:nvPr/>
        </p:nvSpPr>
        <p:spPr>
          <a:xfrm>
            <a:off x="4656702" y="4264273"/>
            <a:ext cx="4906846" cy="600975"/>
          </a:xfrm>
          <a:prstGeom prst="rect">
            <a:avLst/>
          </a:prstGeom>
        </p:spPr>
        <p:txBody>
          <a:bodyPr lIns="0" r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pt-BR" spc="200" dirty="0">
                <a:solidFill>
                  <a:srgbClr val="2F3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 oportunidade para </a:t>
            </a:r>
          </a:p>
          <a:p>
            <a:pPr algn="ctr" rtl="0"/>
            <a:r>
              <a:rPr lang="pt-BR" spc="200" dirty="0">
                <a:solidFill>
                  <a:srgbClr val="2F3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concluir as obras</a:t>
            </a:r>
          </a:p>
        </p:txBody>
      </p:sp>
      <p:sp>
        <p:nvSpPr>
          <p:cNvPr id="17" name="Espaço Reservado para o Número do Slide 5">
            <a:extLst>
              <a:ext uri="{FF2B5EF4-FFF2-40B4-BE49-F238E27FC236}">
                <a16:creationId xmlns:a16="http://schemas.microsoft.com/office/drawing/2014/main" id="{571FE10C-81AC-4781-843B-B9994368CB9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49268" y="6413649"/>
            <a:ext cx="642731" cy="4078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8C2E478F-E849-4A8C-AF1F-CBCC78A7CBFA}" type="slidenum">
              <a:rPr lang="pt-BR" smtClean="0"/>
              <a:pPr rtl="0"/>
              <a:t>3</a:t>
            </a:fld>
            <a:endParaRPr lang="pt-BR" dirty="0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26722"/>
          <a:stretch/>
        </p:blipFill>
        <p:spPr>
          <a:xfrm>
            <a:off x="5445929" y="2013052"/>
            <a:ext cx="2189246" cy="51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26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7023"/>
            <a:ext cx="2147810" cy="154020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573" y="3576341"/>
            <a:ext cx="1931715" cy="1941292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8823" y="1796788"/>
            <a:ext cx="2108898" cy="139065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2550" y="3911416"/>
            <a:ext cx="1361350" cy="1417296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5076" y="1763534"/>
            <a:ext cx="2013270" cy="1622027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3063" y="3831080"/>
            <a:ext cx="1794032" cy="1392280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2642" y="1783769"/>
            <a:ext cx="1937118" cy="1475190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9"/>
          <a:srcRect l="5865" r="6231"/>
          <a:stretch/>
        </p:blipFill>
        <p:spPr>
          <a:xfrm>
            <a:off x="9718802" y="3701095"/>
            <a:ext cx="1931715" cy="1329162"/>
          </a:xfrm>
          <a:prstGeom prst="rect">
            <a:avLst/>
          </a:prstGeom>
        </p:spPr>
      </p:pic>
      <p:cxnSp>
        <p:nvCxnSpPr>
          <p:cNvPr id="29" name="Conector de Seta Reta 28"/>
          <p:cNvCxnSpPr/>
          <p:nvPr/>
        </p:nvCxnSpPr>
        <p:spPr>
          <a:xfrm>
            <a:off x="271385" y="3377229"/>
            <a:ext cx="11282363" cy="0"/>
          </a:xfrm>
          <a:prstGeom prst="straightConnector1">
            <a:avLst/>
          </a:prstGeom>
          <a:ln w="28575">
            <a:solidFill>
              <a:srgbClr val="C00000"/>
            </a:solidFill>
            <a:prstDash val="lg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de Seta Reta 33"/>
          <p:cNvCxnSpPr/>
          <p:nvPr/>
        </p:nvCxnSpPr>
        <p:spPr>
          <a:xfrm flipV="1">
            <a:off x="1073905" y="3187438"/>
            <a:ext cx="0" cy="18979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/>
          <p:cNvCxnSpPr/>
          <p:nvPr/>
        </p:nvCxnSpPr>
        <p:spPr>
          <a:xfrm flipV="1">
            <a:off x="3617592" y="3164063"/>
            <a:ext cx="0" cy="18979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de Seta Reta 35"/>
          <p:cNvCxnSpPr/>
          <p:nvPr/>
        </p:nvCxnSpPr>
        <p:spPr>
          <a:xfrm flipV="1">
            <a:off x="6931780" y="3164062"/>
            <a:ext cx="0" cy="18979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/>
          <p:cNvCxnSpPr/>
          <p:nvPr/>
        </p:nvCxnSpPr>
        <p:spPr>
          <a:xfrm flipV="1">
            <a:off x="9608305" y="3168742"/>
            <a:ext cx="0" cy="18979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de Seta Reta 37"/>
          <p:cNvCxnSpPr/>
          <p:nvPr/>
        </p:nvCxnSpPr>
        <p:spPr>
          <a:xfrm>
            <a:off x="1881748" y="3385561"/>
            <a:ext cx="0" cy="3072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de Seta Reta 41"/>
          <p:cNvCxnSpPr/>
          <p:nvPr/>
        </p:nvCxnSpPr>
        <p:spPr>
          <a:xfrm>
            <a:off x="7722617" y="3385561"/>
            <a:ext cx="0" cy="3072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de Seta Reta 42"/>
          <p:cNvCxnSpPr/>
          <p:nvPr/>
        </p:nvCxnSpPr>
        <p:spPr>
          <a:xfrm>
            <a:off x="11034394" y="3385561"/>
            <a:ext cx="0" cy="3072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de Seta Reta 40"/>
          <p:cNvCxnSpPr/>
          <p:nvPr/>
        </p:nvCxnSpPr>
        <p:spPr>
          <a:xfrm>
            <a:off x="4843225" y="3385561"/>
            <a:ext cx="0" cy="3072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3">
            <a:extLst>
              <a:ext uri="{FF2B5EF4-FFF2-40B4-BE49-F238E27FC236}">
                <a16:creationId xmlns:a16="http://schemas.microsoft.com/office/drawing/2014/main" id="{862E5275-26AF-7BCE-72A9-B5B190AED281}"/>
              </a:ext>
            </a:extLst>
          </p:cNvPr>
          <p:cNvSpPr txBox="1">
            <a:spLocks/>
          </p:cNvSpPr>
          <p:nvPr/>
        </p:nvSpPr>
        <p:spPr>
          <a:xfrm>
            <a:off x="406400" y="683188"/>
            <a:ext cx="11002962" cy="1189038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repactuação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fnde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Imagem 43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26722"/>
          <a:stretch/>
        </p:blipFill>
        <p:spPr>
          <a:xfrm>
            <a:off x="5257088" y="6174812"/>
            <a:ext cx="2189246" cy="51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879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 descr="Quadrado de plano de fundo branco">
            <a:extLst>
              <a:ext uri="{FF2B5EF4-FFF2-40B4-BE49-F238E27FC236}">
                <a16:creationId xmlns:a16="http://schemas.microsoft.com/office/drawing/2014/main" id="{AA0E0CBA-1F82-43A8-9DE3-F0F883DB2D26}"/>
              </a:ext>
            </a:extLst>
          </p:cNvPr>
          <p:cNvSpPr/>
          <p:nvPr/>
        </p:nvSpPr>
        <p:spPr>
          <a:xfrm>
            <a:off x="957943" y="655467"/>
            <a:ext cx="5769428" cy="5260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4744B28E-5E14-4A77-AD4F-C979905862B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08317" y="1606399"/>
            <a:ext cx="5899031" cy="729945"/>
          </a:xfrm>
          <a:solidFill>
            <a:schemeClr val="accent6">
              <a:lumMod val="60000"/>
              <a:lumOff val="40000"/>
            </a:schemeClr>
          </a:solidFill>
        </p:spPr>
        <p:txBody>
          <a:bodyPr rtlCol="0"/>
          <a:lstStyle/>
          <a:p>
            <a:pPr algn="ctr"/>
            <a:r>
              <a:rPr lang="pt-BR" b="1" spc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Acompanhamento</a:t>
            </a:r>
            <a:r>
              <a:rPr lang="pt-BR" spc="0" dirty="0">
                <a:latin typeface="Arial" panose="020B0604020202020204" pitchFamily="34" charset="0"/>
                <a:cs typeface="Arial" panose="020B0604020202020204" pitchFamily="34" charset="0"/>
              </a:rPr>
              <a:t> do Pacto Nacional pelas retomadas de Obras e Serviços na Educação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E79DECD2-B85E-4CB3-BBFB-C64131454B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949" y="2559609"/>
            <a:ext cx="6289765" cy="1926412"/>
          </a:xfrm>
        </p:spPr>
        <p:txBody>
          <a:bodyPr rtlCol="0">
            <a:noAutofit/>
          </a:bodyPr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Ação coordenada de controle: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Evita duplicidades de fiscalizações entre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TCs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Produto esperado: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Painel online de acompanhamento das obras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Benefício estimado: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Potencial de geração de </a:t>
            </a:r>
            <a:r>
              <a:rPr 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 mil vagas.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5564D90B-FC4E-4781-9E54-536CECF8BA4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smtClean="0"/>
              <a:pPr rtl="0"/>
              <a:t>5</a:t>
            </a:fld>
            <a:endParaRPr lang="pt-BR" dirty="0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26722"/>
          <a:stretch/>
        </p:blipFill>
        <p:spPr>
          <a:xfrm>
            <a:off x="2827330" y="432202"/>
            <a:ext cx="2189246" cy="51019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5675" y="1461092"/>
            <a:ext cx="3171825" cy="4181475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89" y="186542"/>
            <a:ext cx="2306849" cy="100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32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Imagem 5">
            <a:extLst>
              <a:ext uri="{FF2B5EF4-FFF2-40B4-BE49-F238E27FC236}">
                <a16:creationId xmlns:a16="http://schemas.microsoft.com/office/drawing/2014/main" id="{5E06080F-9F80-49D4-9D28-F3FD457E427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13792"/>
            <a:ext cx="7249885" cy="5430415"/>
          </a:xfrm>
        </p:spPr>
      </p:pic>
      <p:grpSp>
        <p:nvGrpSpPr>
          <p:cNvPr id="31" name="Grupo 30" descr="Quadrados de ênfase: forma aberta preta escura, bloco verde sombreado e bloco branco com espaço reservado para texto.">
            <a:extLst>
              <a:ext uri="{FF2B5EF4-FFF2-40B4-BE49-F238E27FC236}">
                <a16:creationId xmlns:a16="http://schemas.microsoft.com/office/drawing/2014/main" id="{CDA17D7C-7C63-439C-8B50-C9B0F0F9AAF7}"/>
              </a:ext>
            </a:extLst>
          </p:cNvPr>
          <p:cNvGrpSpPr/>
          <p:nvPr/>
        </p:nvGrpSpPr>
        <p:grpSpPr>
          <a:xfrm flipH="1">
            <a:off x="4115984" y="252563"/>
            <a:ext cx="7433283" cy="5995838"/>
            <a:chOff x="252031" y="391887"/>
            <a:chExt cx="7433283" cy="6215741"/>
          </a:xfrm>
        </p:grpSpPr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32FD79E9-DA87-4AE3-AB4F-454E8B1C7E28}"/>
                </a:ext>
              </a:extLst>
            </p:cNvPr>
            <p:cNvSpPr/>
            <p:nvPr userDrawn="1"/>
          </p:nvSpPr>
          <p:spPr>
            <a:xfrm>
              <a:off x="609600" y="391887"/>
              <a:ext cx="7075714" cy="5878284"/>
            </a:xfrm>
            <a:prstGeom prst="rect">
              <a:avLst/>
            </a:prstGeom>
            <a:noFill/>
            <a:ln w="1270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C0DB13C1-B4FB-4D33-A199-5BB34983AB47}"/>
                </a:ext>
              </a:extLst>
            </p:cNvPr>
            <p:cNvSpPr/>
            <p:nvPr userDrawn="1"/>
          </p:nvSpPr>
          <p:spPr>
            <a:xfrm>
              <a:off x="979713" y="1181214"/>
              <a:ext cx="6117771" cy="5426414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dirty="0"/>
                <a:t>2</a:t>
              </a:r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r>
                <a:rPr lang="pt-BR" dirty="0"/>
                <a:t>+</a:t>
              </a:r>
            </a:p>
            <a:p>
              <a:pPr algn="ctr" rtl="0"/>
              <a:endParaRPr lang="pt-BR" dirty="0"/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97CAE694-E5D7-45D8-80CE-4067B6610E53}"/>
                </a:ext>
              </a:extLst>
            </p:cNvPr>
            <p:cNvSpPr/>
            <p:nvPr userDrawn="1"/>
          </p:nvSpPr>
          <p:spPr>
            <a:xfrm>
              <a:off x="252031" y="655467"/>
              <a:ext cx="6475341" cy="57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D5445F47-6D74-450C-BC16-998D2021A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3926" y="1093277"/>
            <a:ext cx="6181507" cy="573989"/>
          </a:xfrm>
        </p:spPr>
        <p:txBody>
          <a:bodyPr rtlCol="0"/>
          <a:lstStyle/>
          <a:p>
            <a:pPr rtl="0"/>
            <a:r>
              <a:rPr lang="pt-BR" sz="2400" dirty="0"/>
              <a:t>Panorama MINAS GERAIS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4744B28E-5E14-4A77-AD4F-C979905862B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073927" y="1605036"/>
            <a:ext cx="6181506" cy="407670"/>
          </a:xfrm>
        </p:spPr>
        <p:txBody>
          <a:bodyPr rtlCol="0"/>
          <a:lstStyle/>
          <a:p>
            <a:pPr algn="ctr" rtl="0"/>
            <a:r>
              <a:rPr lang="pt-BR" sz="1400" spc="200" dirty="0"/>
              <a:t>Pacto pela Retomada FNDE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75EF0122-21C6-4139-B8D0-688B2553C48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49268" y="6413649"/>
            <a:ext cx="642731" cy="4078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8C2E478F-E849-4A8C-AF1F-CBCC78A7CBFA}" type="slidenum">
              <a:rPr lang="pt-BR" smtClean="0"/>
              <a:pPr rtl="0"/>
              <a:t>6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754" y="2669251"/>
            <a:ext cx="1291673" cy="1291673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5438511" y="4058449"/>
            <a:ext cx="199015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rgbClr val="2F3342"/>
                </a:solidFill>
                <a:latin typeface="+mj-lt"/>
              </a:rPr>
              <a:t>172 Manifestações de Interesse</a:t>
            </a:r>
          </a:p>
          <a:p>
            <a:endParaRPr lang="pt-BR" dirty="0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99" y="2639843"/>
            <a:ext cx="1291673" cy="1291673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696" y="2611016"/>
            <a:ext cx="1291673" cy="1291673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7391532" y="4058449"/>
            <a:ext cx="199015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rgbClr val="2F3342"/>
                </a:solidFill>
                <a:latin typeface="+mj-lt"/>
              </a:rPr>
              <a:t>77 pedidos</a:t>
            </a:r>
          </a:p>
          <a:p>
            <a:pPr algn="ctr"/>
            <a:r>
              <a:rPr lang="pt-BR" sz="1400" dirty="0">
                <a:solidFill>
                  <a:srgbClr val="2F3342"/>
                </a:solidFill>
                <a:latin typeface="+mj-lt"/>
              </a:rPr>
              <a:t>aprovados</a:t>
            </a:r>
          </a:p>
          <a:p>
            <a:endParaRPr lang="pt-BR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9344553" y="4058449"/>
            <a:ext cx="199015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rgbClr val="2F3342"/>
                </a:solidFill>
                <a:latin typeface="+mj-lt"/>
              </a:rPr>
              <a:t>69 pedidos</a:t>
            </a:r>
          </a:p>
          <a:p>
            <a:pPr algn="ctr"/>
            <a:r>
              <a:rPr lang="pt-BR" sz="1400" dirty="0">
                <a:solidFill>
                  <a:srgbClr val="2F3342"/>
                </a:solidFill>
                <a:latin typeface="+mj-lt"/>
              </a:rPr>
              <a:t>em análise</a:t>
            </a:r>
          </a:p>
          <a:p>
            <a:endParaRPr lang="pt-BR" dirty="0"/>
          </a:p>
        </p:txBody>
      </p:sp>
      <p:sp>
        <p:nvSpPr>
          <p:cNvPr id="10" name="Retângulo Arredondado 9"/>
          <p:cNvSpPr/>
          <p:nvPr/>
        </p:nvSpPr>
        <p:spPr>
          <a:xfrm>
            <a:off x="7357595" y="2351313"/>
            <a:ext cx="4051820" cy="3335111"/>
          </a:xfrm>
          <a:prstGeom prst="roundRect">
            <a:avLst/>
          </a:prstGeom>
          <a:solidFill>
            <a:schemeClr val="bg1">
              <a:lumMod val="65000"/>
              <a:alpha val="3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pt-BR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R$ 151 mi </a:t>
            </a:r>
          </a:p>
          <a:p>
            <a:pPr algn="ctr"/>
            <a:r>
              <a:rPr lang="pt-BR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investimentos estimados caso todas estas manifestações sejam aprovadas</a:t>
            </a: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26722"/>
          <a:stretch/>
        </p:blipFill>
        <p:spPr>
          <a:xfrm>
            <a:off x="7070056" y="563158"/>
            <a:ext cx="2189246" cy="51019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5020572" y="5749818"/>
            <a:ext cx="3435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* 26 foram indeferidas</a:t>
            </a:r>
          </a:p>
        </p:txBody>
      </p:sp>
    </p:spTree>
    <p:extLst>
      <p:ext uri="{BB962C8B-B14F-4D97-AF65-F5344CB8AC3E}">
        <p14:creationId xmlns:p14="http://schemas.microsoft.com/office/powerpoint/2010/main" val="25973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Imagem 5">
            <a:extLst>
              <a:ext uri="{FF2B5EF4-FFF2-40B4-BE49-F238E27FC236}">
                <a16:creationId xmlns:a16="http://schemas.microsoft.com/office/drawing/2014/main" id="{5E06080F-9F80-49D4-9D28-F3FD457E427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13792"/>
            <a:ext cx="7249885" cy="5430415"/>
          </a:xfrm>
        </p:spPr>
      </p:pic>
      <p:grpSp>
        <p:nvGrpSpPr>
          <p:cNvPr id="31" name="Grupo 30" descr="Quadrados de ênfase: forma aberta preta escura, bloco verde sombreado e bloco branco com espaço reservado para texto.">
            <a:extLst>
              <a:ext uri="{FF2B5EF4-FFF2-40B4-BE49-F238E27FC236}">
                <a16:creationId xmlns:a16="http://schemas.microsoft.com/office/drawing/2014/main" id="{CDA17D7C-7C63-439C-8B50-C9B0F0F9AAF7}"/>
              </a:ext>
            </a:extLst>
          </p:cNvPr>
          <p:cNvGrpSpPr/>
          <p:nvPr/>
        </p:nvGrpSpPr>
        <p:grpSpPr>
          <a:xfrm flipH="1">
            <a:off x="4093936" y="248474"/>
            <a:ext cx="7433283" cy="5995838"/>
            <a:chOff x="252031" y="391887"/>
            <a:chExt cx="7433283" cy="6215741"/>
          </a:xfrm>
        </p:grpSpPr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32FD79E9-DA87-4AE3-AB4F-454E8B1C7E28}"/>
                </a:ext>
              </a:extLst>
            </p:cNvPr>
            <p:cNvSpPr/>
            <p:nvPr userDrawn="1"/>
          </p:nvSpPr>
          <p:spPr>
            <a:xfrm>
              <a:off x="609600" y="391887"/>
              <a:ext cx="7075714" cy="5878284"/>
            </a:xfrm>
            <a:prstGeom prst="rect">
              <a:avLst/>
            </a:prstGeom>
            <a:noFill/>
            <a:ln w="1270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C0DB13C1-B4FB-4D33-A199-5BB34983AB47}"/>
                </a:ext>
              </a:extLst>
            </p:cNvPr>
            <p:cNvSpPr/>
            <p:nvPr userDrawn="1"/>
          </p:nvSpPr>
          <p:spPr>
            <a:xfrm>
              <a:off x="979713" y="1181214"/>
              <a:ext cx="6117771" cy="5426414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dirty="0"/>
                <a:t>2</a:t>
              </a:r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r>
                <a:rPr lang="pt-BR" dirty="0"/>
                <a:t>+</a:t>
              </a:r>
            </a:p>
            <a:p>
              <a:pPr algn="ctr" rtl="0"/>
              <a:endParaRPr lang="pt-BR" dirty="0"/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97CAE694-E5D7-45D8-80CE-4067B6610E53}"/>
                </a:ext>
              </a:extLst>
            </p:cNvPr>
            <p:cNvSpPr/>
            <p:nvPr userDrawn="1"/>
          </p:nvSpPr>
          <p:spPr>
            <a:xfrm>
              <a:off x="252031" y="655467"/>
              <a:ext cx="6475341" cy="57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D5445F47-6D74-450C-BC16-998D2021A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3927" y="1202341"/>
            <a:ext cx="6214758" cy="573989"/>
          </a:xfrm>
        </p:spPr>
        <p:txBody>
          <a:bodyPr rtlCol="0"/>
          <a:lstStyle/>
          <a:p>
            <a:pPr rtl="0"/>
            <a:r>
              <a:rPr lang="pt-BR" sz="2400" dirty="0"/>
              <a:t>Panorama MINAS GERAIS</a:t>
            </a: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26722"/>
          <a:stretch/>
        </p:blipFill>
        <p:spPr>
          <a:xfrm>
            <a:off x="7113205" y="587957"/>
            <a:ext cx="2189246" cy="510190"/>
          </a:xfrm>
          <a:prstGeom prst="rect">
            <a:avLst/>
          </a:prstGeom>
        </p:spPr>
      </p:pic>
      <p:sp>
        <p:nvSpPr>
          <p:cNvPr id="26" name="Espaço Reservado para Conteúdo 4">
            <a:extLst>
              <a:ext uri="{FF2B5EF4-FFF2-40B4-BE49-F238E27FC236}">
                <a16:creationId xmlns:a16="http://schemas.microsoft.com/office/drawing/2014/main" id="{FDF153A6-0E4B-417F-85BB-FD8402B100BD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675160" y="4494779"/>
            <a:ext cx="2888646" cy="848451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pt-BR" sz="2000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dirty="0"/>
              <a:t>239 obras da Educação Básica paralisadas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1200" dirty="0"/>
              <a:t>(Fonte: TCU)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3111" y1="31556" x2="43111" y2="31556"/>
                        <a14:foregroundMark x1="57333" y1="35111" x2="57333" y2="35111"/>
                        <a14:foregroundMark x1="38667" y1="50222" x2="38667" y2="50222"/>
                        <a14:foregroundMark x1="52000" y1="41778" x2="52000" y2="41778"/>
                        <a14:foregroundMark x1="49333" y1="51111" x2="49333" y2="51111"/>
                        <a14:foregroundMark x1="49333" y1="65333" x2="49333" y2="65333"/>
                        <a14:foregroundMark x1="42222" y1="61778" x2="42222" y2="61778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77" t="19341" r="17469" b="22428"/>
          <a:stretch/>
        </p:blipFill>
        <p:spPr>
          <a:xfrm>
            <a:off x="9261292" y="2757804"/>
            <a:ext cx="1710790" cy="1555266"/>
          </a:xfrm>
          <a:prstGeom prst="rect">
            <a:avLst/>
          </a:prstGeom>
        </p:spPr>
      </p:pic>
      <p:sp>
        <p:nvSpPr>
          <p:cNvPr id="27" name="Espaço Reservado para Conteúdo 4">
            <a:extLst>
              <a:ext uri="{FF2B5EF4-FFF2-40B4-BE49-F238E27FC236}">
                <a16:creationId xmlns:a16="http://schemas.microsoft.com/office/drawing/2014/main" id="{FDF153A6-0E4B-417F-85BB-FD8402B100BD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079419" y="3270651"/>
            <a:ext cx="3710485" cy="2474838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sz="2000" b="1" dirty="0"/>
              <a:t>19% das crianças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sz="2000" dirty="0"/>
              <a:t>de 0 a 3 anos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sz="2000" dirty="0"/>
              <a:t>não frequentam creches em razão de:</a:t>
            </a:r>
          </a:p>
          <a:p>
            <a:pPr marL="0" indent="0" algn="ctr">
              <a:buNone/>
            </a:pPr>
            <a:endParaRPr lang="pt-BR" sz="20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000" b="1" dirty="0"/>
              <a:t>Falta de creche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000" b="1" dirty="0"/>
              <a:t>Creche distante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000" b="1" dirty="0"/>
              <a:t>Falta vaga</a:t>
            </a:r>
          </a:p>
        </p:txBody>
      </p:sp>
      <p:sp>
        <p:nvSpPr>
          <p:cNvPr id="29" name="Espaço Reservado para Rodapé 28">
            <a:extLst>
              <a:ext uri="{FF2B5EF4-FFF2-40B4-BE49-F238E27FC236}">
                <a16:creationId xmlns:a16="http://schemas.microsoft.com/office/drawing/2014/main" id="{8B1278D5-2C97-4CEF-8849-C9811924FBA1}"/>
              </a:ext>
            </a:extLst>
          </p:cNvPr>
          <p:cNvSpPr txBox="1">
            <a:spLocks/>
          </p:cNvSpPr>
          <p:nvPr/>
        </p:nvSpPr>
        <p:spPr>
          <a:xfrm>
            <a:off x="5071710" y="5745489"/>
            <a:ext cx="194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dirty="0"/>
              <a:t>Fonte.: Todos pela Educação / Pnad 2023</a:t>
            </a:r>
          </a:p>
        </p:txBody>
      </p:sp>
      <p:pic>
        <p:nvPicPr>
          <p:cNvPr id="3074" name="Picture 2" descr="escola quadro-negro com ícone de estilo de silhueta de alfabeto 2482233  Vetor no Vecteezy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6" b="17973"/>
          <a:stretch/>
        </p:blipFill>
        <p:spPr bwMode="auto">
          <a:xfrm>
            <a:off x="5787496" y="1857066"/>
            <a:ext cx="2389941" cy="147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50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Imagem 5">
            <a:extLst>
              <a:ext uri="{FF2B5EF4-FFF2-40B4-BE49-F238E27FC236}">
                <a16:creationId xmlns:a16="http://schemas.microsoft.com/office/drawing/2014/main" id="{5E06080F-9F80-49D4-9D28-F3FD457E427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87" t="-312" r="15874" b="312"/>
          <a:stretch/>
        </p:blipFill>
        <p:spPr>
          <a:xfrm>
            <a:off x="-8466" y="651138"/>
            <a:ext cx="2743200" cy="5430415"/>
          </a:xfrm>
        </p:spPr>
      </p:pic>
      <p:grpSp>
        <p:nvGrpSpPr>
          <p:cNvPr id="31" name="Grupo 30" descr="Quadrados de ênfase: forma aberta preta escura, bloco verde sombreado e bloco branco com espaço reservado para texto.">
            <a:extLst>
              <a:ext uri="{FF2B5EF4-FFF2-40B4-BE49-F238E27FC236}">
                <a16:creationId xmlns:a16="http://schemas.microsoft.com/office/drawing/2014/main" id="{CDA17D7C-7C63-439C-8B50-C9B0F0F9AAF7}"/>
              </a:ext>
            </a:extLst>
          </p:cNvPr>
          <p:cNvGrpSpPr/>
          <p:nvPr/>
        </p:nvGrpSpPr>
        <p:grpSpPr>
          <a:xfrm flipH="1">
            <a:off x="2734734" y="553907"/>
            <a:ext cx="7433283" cy="5995838"/>
            <a:chOff x="252031" y="391887"/>
            <a:chExt cx="7433283" cy="6215741"/>
          </a:xfrm>
        </p:grpSpPr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32FD79E9-DA87-4AE3-AB4F-454E8B1C7E28}"/>
                </a:ext>
              </a:extLst>
            </p:cNvPr>
            <p:cNvSpPr/>
            <p:nvPr userDrawn="1"/>
          </p:nvSpPr>
          <p:spPr>
            <a:xfrm>
              <a:off x="609600" y="391887"/>
              <a:ext cx="7075714" cy="5878284"/>
            </a:xfrm>
            <a:prstGeom prst="rect">
              <a:avLst/>
            </a:prstGeom>
            <a:noFill/>
            <a:ln w="1270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C0DB13C1-B4FB-4D33-A199-5BB34983AB47}"/>
                </a:ext>
              </a:extLst>
            </p:cNvPr>
            <p:cNvSpPr/>
            <p:nvPr userDrawn="1"/>
          </p:nvSpPr>
          <p:spPr>
            <a:xfrm>
              <a:off x="979713" y="1181214"/>
              <a:ext cx="6117771" cy="5426414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dirty="0"/>
                <a:t>2</a:t>
              </a:r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r>
                <a:rPr lang="pt-BR" dirty="0"/>
                <a:t>+</a:t>
              </a:r>
            </a:p>
            <a:p>
              <a:pPr algn="ctr" rtl="0"/>
              <a:endParaRPr lang="pt-BR" dirty="0"/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97CAE694-E5D7-45D8-80CE-4067B6610E53}"/>
                </a:ext>
              </a:extLst>
            </p:cNvPr>
            <p:cNvSpPr/>
            <p:nvPr userDrawn="1"/>
          </p:nvSpPr>
          <p:spPr>
            <a:xfrm>
              <a:off x="252031" y="655467"/>
              <a:ext cx="6475341" cy="57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D5445F47-6D74-450C-BC16-998D2021A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388" y="1262484"/>
            <a:ext cx="7304343" cy="1122779"/>
          </a:xfrm>
        </p:spPr>
        <p:txBody>
          <a:bodyPr rtlCol="0"/>
          <a:lstStyle/>
          <a:p>
            <a:pPr rtl="0"/>
            <a:r>
              <a:rPr lang="pt-BR" sz="2400" dirty="0"/>
              <a:t>Panorama MINAS GERAIS</a:t>
            </a:r>
            <a:br>
              <a:rPr lang="pt-BR" sz="2400" dirty="0"/>
            </a:br>
            <a:br>
              <a:rPr lang="pt-BR" sz="2400" dirty="0"/>
            </a:br>
            <a:r>
              <a:rPr lang="pt-BR" sz="1600" dirty="0"/>
              <a:t>obras em repactuação ou repactuadas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75EF0122-21C6-4139-B8D0-688B2553C48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49268" y="6413649"/>
            <a:ext cx="642731" cy="4078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8C2E478F-E849-4A8C-AF1F-CBCC78A7CBFA}" type="slidenum">
              <a:rPr lang="pt-BR" smtClean="0"/>
              <a:pPr rtl="0"/>
              <a:t>8</a:t>
            </a:fld>
            <a:endParaRPr lang="pt-BR" dirty="0"/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26722"/>
          <a:stretch/>
        </p:blipFill>
        <p:spPr>
          <a:xfrm>
            <a:off x="5894667" y="648100"/>
            <a:ext cx="2189246" cy="510190"/>
          </a:xfrm>
          <a:prstGeom prst="rect">
            <a:avLst/>
          </a:prstGeom>
        </p:spPr>
      </p:pic>
      <p:sp>
        <p:nvSpPr>
          <p:cNvPr id="29" name="Espaço Reservado para Rodapé 28">
            <a:extLst>
              <a:ext uri="{FF2B5EF4-FFF2-40B4-BE49-F238E27FC236}">
                <a16:creationId xmlns:a16="http://schemas.microsoft.com/office/drawing/2014/main" id="{8B1278D5-2C97-4CEF-8849-C9811924FBA1}"/>
              </a:ext>
            </a:extLst>
          </p:cNvPr>
          <p:cNvSpPr txBox="1">
            <a:spLocks/>
          </p:cNvSpPr>
          <p:nvPr/>
        </p:nvSpPr>
        <p:spPr>
          <a:xfrm>
            <a:off x="5071710" y="5745489"/>
            <a:ext cx="194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dirty="0"/>
              <a:t>Fonte.: FNDE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23113" y="2414756"/>
            <a:ext cx="3106536" cy="355285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8686" y="2385263"/>
            <a:ext cx="2961046" cy="3360930"/>
          </a:xfrm>
          <a:prstGeom prst="rect">
            <a:avLst/>
          </a:prstGeom>
        </p:spPr>
      </p:pic>
      <p:grpSp>
        <p:nvGrpSpPr>
          <p:cNvPr id="10" name="Agrupar 9"/>
          <p:cNvGrpSpPr/>
          <p:nvPr/>
        </p:nvGrpSpPr>
        <p:grpSpPr>
          <a:xfrm>
            <a:off x="4108351" y="3066124"/>
            <a:ext cx="7051381" cy="3336643"/>
            <a:chOff x="6283483" y="3127001"/>
            <a:chExt cx="5422035" cy="3077520"/>
          </a:xfrm>
        </p:grpSpPr>
        <p:grpSp>
          <p:nvGrpSpPr>
            <p:cNvPr id="8" name="Agrupar 7"/>
            <p:cNvGrpSpPr/>
            <p:nvPr/>
          </p:nvGrpSpPr>
          <p:grpSpPr>
            <a:xfrm>
              <a:off x="6283483" y="3127001"/>
              <a:ext cx="3546071" cy="3077520"/>
              <a:chOff x="8993809" y="3293399"/>
              <a:chExt cx="3936816" cy="3077520"/>
            </a:xfrm>
          </p:grpSpPr>
          <p:sp>
            <p:nvSpPr>
              <p:cNvPr id="5" name="Retângulo Arredondado 4"/>
              <p:cNvSpPr/>
              <p:nvPr/>
            </p:nvSpPr>
            <p:spPr>
              <a:xfrm>
                <a:off x="8993809" y="3293399"/>
                <a:ext cx="2635507" cy="490817"/>
              </a:xfrm>
              <a:prstGeom prst="roundRect">
                <a:avLst/>
              </a:prstGeom>
              <a:solidFill>
                <a:srgbClr val="FF0000">
                  <a:alpha val="18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2" name="Retângulo Arredondado 21"/>
              <p:cNvSpPr/>
              <p:nvPr/>
            </p:nvSpPr>
            <p:spPr>
              <a:xfrm>
                <a:off x="9008901" y="4341054"/>
                <a:ext cx="2649439" cy="490817"/>
              </a:xfrm>
              <a:prstGeom prst="roundRect">
                <a:avLst/>
              </a:prstGeom>
              <a:solidFill>
                <a:srgbClr val="FF0000">
                  <a:alpha val="18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4098" name="Picture 2" descr="Atenção - ícones de formas e símbolos grátis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80108" y="4820402"/>
                <a:ext cx="1550517" cy="15505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0" name="Retângulo Arredondado 29"/>
            <p:cNvSpPr/>
            <p:nvPr/>
          </p:nvSpPr>
          <p:spPr>
            <a:xfrm>
              <a:off x="9428674" y="3201287"/>
              <a:ext cx="2276844" cy="490817"/>
            </a:xfrm>
            <a:prstGeom prst="roundRect">
              <a:avLst/>
            </a:prstGeom>
            <a:solidFill>
              <a:srgbClr val="FF0000">
                <a:alpha val="18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42198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o 30" descr="Quadrados de ênfase: forma aberta preta escura, bloco verde sombreado e bloco branco com espaço reservado para texto.">
            <a:extLst>
              <a:ext uri="{FF2B5EF4-FFF2-40B4-BE49-F238E27FC236}">
                <a16:creationId xmlns:a16="http://schemas.microsoft.com/office/drawing/2014/main" id="{CDA17D7C-7C63-439C-8B50-C9B0F0F9AAF7}"/>
              </a:ext>
            </a:extLst>
          </p:cNvPr>
          <p:cNvGrpSpPr/>
          <p:nvPr/>
        </p:nvGrpSpPr>
        <p:grpSpPr>
          <a:xfrm flipH="1">
            <a:off x="228343" y="487559"/>
            <a:ext cx="8313997" cy="6005316"/>
            <a:chOff x="609600" y="391887"/>
            <a:chExt cx="7075714" cy="6225567"/>
          </a:xfrm>
        </p:grpSpPr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32FD79E9-DA87-4AE3-AB4F-454E8B1C7E28}"/>
                </a:ext>
              </a:extLst>
            </p:cNvPr>
            <p:cNvSpPr/>
            <p:nvPr userDrawn="1"/>
          </p:nvSpPr>
          <p:spPr>
            <a:xfrm>
              <a:off x="609600" y="391887"/>
              <a:ext cx="7075714" cy="5878284"/>
            </a:xfrm>
            <a:prstGeom prst="rect">
              <a:avLst/>
            </a:prstGeom>
            <a:noFill/>
            <a:ln w="1270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C0DB13C1-B4FB-4D33-A199-5BB34983AB47}"/>
                </a:ext>
              </a:extLst>
            </p:cNvPr>
            <p:cNvSpPr/>
            <p:nvPr userDrawn="1"/>
          </p:nvSpPr>
          <p:spPr>
            <a:xfrm>
              <a:off x="1441235" y="1191040"/>
              <a:ext cx="6117771" cy="5426414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dirty="0"/>
                <a:t>2</a:t>
              </a:r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r>
                <a:rPr lang="pt-BR" dirty="0"/>
                <a:t>+</a:t>
              </a:r>
            </a:p>
            <a:p>
              <a:pPr algn="ctr" rtl="0"/>
              <a:endParaRPr lang="pt-BR" dirty="0"/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97CAE694-E5D7-45D8-80CE-4067B6610E53}"/>
                </a:ext>
              </a:extLst>
            </p:cNvPr>
            <p:cNvSpPr/>
            <p:nvPr userDrawn="1"/>
          </p:nvSpPr>
          <p:spPr>
            <a:xfrm>
              <a:off x="773396" y="670849"/>
              <a:ext cx="6702942" cy="56794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6" name="Espaço Reservado para Imagem 5">
            <a:extLst>
              <a:ext uri="{FF2B5EF4-FFF2-40B4-BE49-F238E27FC236}">
                <a16:creationId xmlns:a16="http://schemas.microsoft.com/office/drawing/2014/main" id="{5E06080F-9F80-49D4-9D28-F3FD457E427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715" y="590938"/>
            <a:ext cx="3379285" cy="5430415"/>
          </a:xfr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D5445F47-6D74-450C-BC16-998D2021A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854" y="1304900"/>
            <a:ext cx="7396019" cy="1163304"/>
          </a:xfrm>
        </p:spPr>
        <p:txBody>
          <a:bodyPr rtlCol="0"/>
          <a:lstStyle/>
          <a:p>
            <a:pPr rtl="0"/>
            <a:r>
              <a:rPr lang="pt-BR" sz="2400" dirty="0"/>
              <a:t>Panorama MINAS GERAIS</a:t>
            </a:r>
            <a:br>
              <a:rPr lang="pt-BR" sz="2400" dirty="0"/>
            </a:br>
            <a:br>
              <a:rPr lang="pt-BR" sz="2400" dirty="0"/>
            </a:br>
            <a:r>
              <a:rPr lang="pt-BR" sz="1600" dirty="0"/>
              <a:t>obras já repactuadas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75EF0122-21C6-4139-B8D0-688B2553C48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49268" y="6413649"/>
            <a:ext cx="642731" cy="4078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8C2E478F-E849-4A8C-AF1F-CBCC78A7CBFA}" type="slidenum">
              <a:rPr lang="pt-BR" smtClean="0"/>
              <a:pPr rtl="0"/>
              <a:t>9</a:t>
            </a:fld>
            <a:endParaRPr lang="pt-BR" dirty="0"/>
          </a:p>
        </p:txBody>
      </p:sp>
      <p:sp>
        <p:nvSpPr>
          <p:cNvPr id="29" name="Espaço Reservado para Rodapé 28">
            <a:extLst>
              <a:ext uri="{FF2B5EF4-FFF2-40B4-BE49-F238E27FC236}">
                <a16:creationId xmlns:a16="http://schemas.microsoft.com/office/drawing/2014/main" id="{8B1278D5-2C97-4CEF-8849-C9811924FBA1}"/>
              </a:ext>
            </a:extLst>
          </p:cNvPr>
          <p:cNvSpPr txBox="1">
            <a:spLocks/>
          </p:cNvSpPr>
          <p:nvPr/>
        </p:nvSpPr>
        <p:spPr>
          <a:xfrm>
            <a:off x="2717977" y="5848049"/>
            <a:ext cx="194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dirty="0"/>
              <a:t>Fonte.: FNDE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223" y="2926866"/>
            <a:ext cx="3346249" cy="3163025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03317" y="2926867"/>
            <a:ext cx="3468648" cy="3179045"/>
          </a:xfrm>
          <a:prstGeom prst="rect">
            <a:avLst/>
          </a:prstGeom>
        </p:spPr>
      </p:pic>
      <p:sp>
        <p:nvSpPr>
          <p:cNvPr id="30" name="Retângulo Arredondado 29"/>
          <p:cNvSpPr/>
          <p:nvPr/>
        </p:nvSpPr>
        <p:spPr>
          <a:xfrm>
            <a:off x="4803317" y="3583662"/>
            <a:ext cx="3468648" cy="608165"/>
          </a:xfrm>
          <a:prstGeom prst="roundRect">
            <a:avLst/>
          </a:prstGeom>
          <a:solidFill>
            <a:srgbClr val="FF00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Agrupar 1"/>
          <p:cNvGrpSpPr/>
          <p:nvPr/>
        </p:nvGrpSpPr>
        <p:grpSpPr>
          <a:xfrm>
            <a:off x="9391474" y="1020293"/>
            <a:ext cx="2264824" cy="4295245"/>
            <a:chOff x="9391474" y="1020293"/>
            <a:chExt cx="2264824" cy="4295245"/>
          </a:xfrm>
        </p:grpSpPr>
        <p:pic>
          <p:nvPicPr>
            <p:cNvPr id="36" name="Imagem 3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12484" y="1020293"/>
              <a:ext cx="2243814" cy="1572171"/>
            </a:xfrm>
            <a:prstGeom prst="rect">
              <a:avLst/>
            </a:prstGeom>
          </p:spPr>
        </p:pic>
        <p:sp>
          <p:nvSpPr>
            <p:cNvPr id="17" name="CaixaDeTexto 16"/>
            <p:cNvSpPr txBox="1"/>
            <p:nvPr/>
          </p:nvSpPr>
          <p:spPr>
            <a:xfrm>
              <a:off x="9391474" y="2830289"/>
              <a:ext cx="2264824" cy="1123712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rgbClr val="FF0000"/>
                  </a:solidFill>
                </a:rPr>
                <a:t>13.080 vagas </a:t>
              </a:r>
            </a:p>
            <a:p>
              <a:pPr algn="ctr"/>
              <a:r>
                <a:rPr lang="pt-BR" sz="2000" b="1" dirty="0"/>
                <a:t>na Educação Infantil</a:t>
              </a:r>
            </a:p>
          </p:txBody>
        </p:sp>
        <p:sp>
          <p:nvSpPr>
            <p:cNvPr id="37" name="CaixaDeTexto 36"/>
            <p:cNvSpPr txBox="1"/>
            <p:nvPr/>
          </p:nvSpPr>
          <p:spPr>
            <a:xfrm>
              <a:off x="9412484" y="4191826"/>
              <a:ext cx="2243814" cy="1123712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rgbClr val="FF0000"/>
                  </a:solidFill>
                </a:rPr>
                <a:t>R$ 73 mi </a:t>
              </a:r>
              <a:r>
                <a:rPr lang="pt-BR" sz="2000" b="1" dirty="0"/>
                <a:t>de investimentos na Educação Infantil</a:t>
              </a:r>
            </a:p>
          </p:txBody>
        </p:sp>
      </p:grpSp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26722"/>
          <a:stretch/>
        </p:blipFill>
        <p:spPr>
          <a:xfrm>
            <a:off x="3151731" y="686391"/>
            <a:ext cx="2605364" cy="60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9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27058" y="566128"/>
            <a:ext cx="8540866" cy="5578253"/>
          </a:xfrm>
          <a:prstGeom prst="rect">
            <a:avLst/>
          </a:prstGeom>
        </p:spPr>
      </p:pic>
      <p:sp>
        <p:nvSpPr>
          <p:cNvPr id="9" name="Título 8" hidden="1">
            <a:extLst>
              <a:ext uri="{FF2B5EF4-FFF2-40B4-BE49-F238E27FC236}">
                <a16:creationId xmlns:a16="http://schemas.microsoft.com/office/drawing/2014/main" id="{FEBE39E3-389E-424A-BBC8-D103BC618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BR" dirty="0"/>
              <a:t>TÍTULO</a:t>
            </a:r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18826A1-4E90-405A-AE28-5500B0A362E3}"/>
              </a:ext>
            </a:extLst>
          </p:cNvPr>
          <p:cNvSpPr/>
          <p:nvPr/>
        </p:nvSpPr>
        <p:spPr>
          <a:xfrm flipH="1">
            <a:off x="6568221" y="4713316"/>
            <a:ext cx="5386926" cy="1494979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dirty="0"/>
              <a:t>2</a:t>
            </a:r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r>
              <a:rPr lang="pt-BR" dirty="0"/>
              <a:t>+</a:t>
            </a:r>
          </a:p>
          <a:p>
            <a:pPr algn="ctr" rtl="0"/>
            <a:endParaRPr lang="pt-BR" dirty="0"/>
          </a:p>
        </p:txBody>
      </p:sp>
      <p:sp>
        <p:nvSpPr>
          <p:cNvPr id="10" name="Retângulo 9" descr="Bloco de ênfase de quadrados abertos">
            <a:extLst>
              <a:ext uri="{FF2B5EF4-FFF2-40B4-BE49-F238E27FC236}">
                <a16:creationId xmlns:a16="http://schemas.microsoft.com/office/drawing/2014/main" id="{0783A1B7-34FF-4F2F-A68D-A3D22C770FCB}"/>
              </a:ext>
            </a:extLst>
          </p:cNvPr>
          <p:cNvSpPr/>
          <p:nvPr/>
        </p:nvSpPr>
        <p:spPr>
          <a:xfrm flipH="1">
            <a:off x="791413" y="502215"/>
            <a:ext cx="10638585" cy="5706080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4" name="Retângulo 13" descr="Bloco de plano de fundo branco">
            <a:extLst>
              <a:ext uri="{FF2B5EF4-FFF2-40B4-BE49-F238E27FC236}">
                <a16:creationId xmlns:a16="http://schemas.microsoft.com/office/drawing/2014/main" id="{3C1F0EB8-D260-4FB6-ACF6-6E86B9A02919}"/>
              </a:ext>
            </a:extLst>
          </p:cNvPr>
          <p:cNvSpPr/>
          <p:nvPr/>
        </p:nvSpPr>
        <p:spPr>
          <a:xfrm>
            <a:off x="6834487" y="5095702"/>
            <a:ext cx="5386924" cy="17622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>
              <a:latin typeface="+mj-lt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6D4BFC2-69CA-4ED6-89E7-A9ADB571E7A4}"/>
              </a:ext>
            </a:extLst>
          </p:cNvPr>
          <p:cNvSpPr/>
          <p:nvPr/>
        </p:nvSpPr>
        <p:spPr>
          <a:xfrm>
            <a:off x="7050026" y="4485342"/>
            <a:ext cx="4423315" cy="17383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ctr"/>
          <a:lstStyle/>
          <a:p>
            <a:pPr rtl="0">
              <a:lnSpc>
                <a:spcPct val="80000"/>
              </a:lnSpc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endParaRPr lang="pt-BR" sz="3200" b="1" dirty="0">
              <a:solidFill>
                <a:srgbClr val="2F3342"/>
              </a:solidFill>
              <a:latin typeface="+mj-lt"/>
              <a:cs typeface="Gill Sans" panose="020B0502020104020203" pitchFamily="34" charset="-79"/>
            </a:endParaRPr>
          </a:p>
          <a:p>
            <a:pPr rtl="0">
              <a:lnSpc>
                <a:spcPct val="80000"/>
              </a:lnSpc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endParaRPr lang="pt-BR" sz="3200" b="1" dirty="0">
              <a:solidFill>
                <a:srgbClr val="2F3342"/>
              </a:solidFill>
              <a:latin typeface="+mj-lt"/>
              <a:cs typeface="Gill Sans" panose="020B0502020104020203" pitchFamily="34" charset="-79"/>
            </a:endParaRPr>
          </a:p>
          <a:p>
            <a:pPr rtl="0">
              <a:lnSpc>
                <a:spcPct val="80000"/>
              </a:lnSpc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pt-BR" sz="3200" b="1" dirty="0">
                <a:solidFill>
                  <a:srgbClr val="2F3342"/>
                </a:solidFill>
                <a:latin typeface="+mj-lt"/>
                <a:cs typeface="Gill Sans" panose="020B0502020104020203" pitchFamily="34" charset="-79"/>
              </a:rPr>
              <a:t>FOCO DO CONTROLE</a:t>
            </a:r>
          </a:p>
          <a:p>
            <a:pPr algn="just" rtl="0"/>
            <a:r>
              <a:rPr lang="pt-BR" sz="1200" b="1" dirty="0">
                <a:solidFill>
                  <a:srgbClr val="2F3342"/>
                </a:solidFill>
                <a:latin typeface="+mj-lt"/>
              </a:rPr>
              <a:t>121 Municípios </a:t>
            </a:r>
            <a:r>
              <a:rPr lang="pt-BR" sz="1200" dirty="0">
                <a:solidFill>
                  <a:srgbClr val="2F3342"/>
                </a:solidFill>
                <a:latin typeface="+mj-lt"/>
              </a:rPr>
              <a:t>com obras de Educação aptas a serem concluídas</a:t>
            </a:r>
          </a:p>
          <a:p>
            <a:pPr rtl="0"/>
            <a:endParaRPr lang="pt-BR" sz="1200" dirty="0">
              <a:solidFill>
                <a:srgbClr val="2F3342"/>
              </a:solidFill>
              <a:latin typeface="+mj-lt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333948" y="1183341"/>
            <a:ext cx="1141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Veredinha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1030947" y="3892034"/>
            <a:ext cx="1792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Águas Vermelhas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26722"/>
          <a:stretch/>
        </p:blipFill>
        <p:spPr>
          <a:xfrm>
            <a:off x="810122" y="733447"/>
            <a:ext cx="2189246" cy="51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222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ítulo 6">
            <a:extLst>
              <a:ext uri="{FF2B5EF4-FFF2-40B4-BE49-F238E27FC236}">
                <a16:creationId xmlns:a16="http://schemas.microsoft.com/office/drawing/2014/main" id="{D5445F47-6D74-450C-BC16-998D2021A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2804"/>
            <a:ext cx="11002962" cy="1189038"/>
          </a:xfrm>
        </p:spPr>
        <p:txBody>
          <a:bodyPr rtlCol="0"/>
          <a:lstStyle/>
          <a:p>
            <a:pPr rtl="0"/>
            <a:r>
              <a:rPr lang="pt-BR" sz="1600" dirty="0"/>
              <a:t> 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75EF0122-21C6-4139-B8D0-688B2553C48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49063" y="6413500"/>
            <a:ext cx="642937" cy="4079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8C2E478F-E849-4A8C-AF1F-CBCC78A7CBFA}" type="slidenum">
              <a:rPr lang="pt-BR" smtClean="0"/>
              <a:pPr rtl="0"/>
              <a:t>11</a:t>
            </a:fld>
            <a:endParaRPr lang="pt-BR" dirty="0"/>
          </a:p>
        </p:txBody>
      </p:sp>
      <p:sp>
        <p:nvSpPr>
          <p:cNvPr id="42" name="Título 3">
            <a:extLst>
              <a:ext uri="{FF2B5EF4-FFF2-40B4-BE49-F238E27FC236}">
                <a16:creationId xmlns:a16="http://schemas.microsoft.com/office/drawing/2014/main" id="{9C2EEB1E-E5B2-44FA-8D26-4D510438DDB9}"/>
              </a:ext>
            </a:extLst>
          </p:cNvPr>
          <p:cNvSpPr txBox="1">
            <a:spLocks/>
          </p:cNvSpPr>
          <p:nvPr/>
        </p:nvSpPr>
        <p:spPr>
          <a:xfrm>
            <a:off x="7249295" y="3517883"/>
            <a:ext cx="4447405" cy="1741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spc="0" baseline="0">
                <a:solidFill>
                  <a:srgbClr val="2F334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400" dirty="0"/>
          </a:p>
        </p:txBody>
      </p:sp>
      <p:pic>
        <p:nvPicPr>
          <p:cNvPr id="44" name="Imagem 4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26722"/>
          <a:stretch/>
        </p:blipFill>
        <p:spPr>
          <a:xfrm>
            <a:off x="190662" y="429607"/>
            <a:ext cx="2555019" cy="595431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 rotWithShape="1">
          <a:blip r:embed="rId4"/>
          <a:srcRect b="8190"/>
          <a:stretch/>
        </p:blipFill>
        <p:spPr>
          <a:xfrm>
            <a:off x="555140" y="2271315"/>
            <a:ext cx="1826064" cy="4319985"/>
          </a:xfrm>
          <a:prstGeom prst="rect">
            <a:avLst/>
          </a:prstGeom>
        </p:spPr>
      </p:pic>
      <p:pic>
        <p:nvPicPr>
          <p:cNvPr id="45" name="Imagem 44"/>
          <p:cNvPicPr>
            <a:picLocks noChangeAspect="1"/>
          </p:cNvPicPr>
          <p:nvPr/>
        </p:nvPicPr>
        <p:blipFill rotWithShape="1">
          <a:blip r:embed="rId5"/>
          <a:srcRect t="-1" b="7004"/>
          <a:stretch/>
        </p:blipFill>
        <p:spPr>
          <a:xfrm>
            <a:off x="2725725" y="2284412"/>
            <a:ext cx="1690779" cy="4316414"/>
          </a:xfrm>
          <a:prstGeom prst="rect">
            <a:avLst/>
          </a:prstGeom>
        </p:spPr>
      </p:pic>
      <p:pic>
        <p:nvPicPr>
          <p:cNvPr id="46" name="Imagem 45"/>
          <p:cNvPicPr>
            <a:picLocks noChangeAspect="1"/>
          </p:cNvPicPr>
          <p:nvPr/>
        </p:nvPicPr>
        <p:blipFill rotWithShape="1">
          <a:blip r:embed="rId6"/>
          <a:srcRect l="1129" t="-3835" r="-1129" b="3835"/>
          <a:stretch/>
        </p:blipFill>
        <p:spPr>
          <a:xfrm>
            <a:off x="4816711" y="2157530"/>
            <a:ext cx="1687366" cy="4470731"/>
          </a:xfrm>
          <a:prstGeom prst="rect">
            <a:avLst/>
          </a:prstGeom>
        </p:spPr>
      </p:pic>
      <p:pic>
        <p:nvPicPr>
          <p:cNvPr id="48" name="Imagem 47"/>
          <p:cNvPicPr>
            <a:picLocks noChangeAspect="1"/>
          </p:cNvPicPr>
          <p:nvPr/>
        </p:nvPicPr>
        <p:blipFill rotWithShape="1">
          <a:blip r:embed="rId7"/>
          <a:srcRect b="10387"/>
          <a:stretch/>
        </p:blipFill>
        <p:spPr>
          <a:xfrm>
            <a:off x="9226222" y="2242151"/>
            <a:ext cx="1813120" cy="4358674"/>
          </a:xfrm>
          <a:prstGeom prst="rect">
            <a:avLst/>
          </a:prstGeom>
        </p:spPr>
      </p:pic>
      <p:pic>
        <p:nvPicPr>
          <p:cNvPr id="49" name="Imagem 4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9192" y="1190625"/>
            <a:ext cx="2009775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28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ço Reservado para Imagem 5">
            <a:extLst>
              <a:ext uri="{FF2B5EF4-FFF2-40B4-BE49-F238E27FC236}">
                <a16:creationId xmlns:a16="http://schemas.microsoft.com/office/drawing/2014/main" id="{5E06080F-9F80-49D4-9D28-F3FD457E4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598" y="-69296"/>
            <a:ext cx="4317403" cy="6937943"/>
          </a:xfrm>
          <a:prstGeom prst="rect">
            <a:avLst/>
          </a:prstGeom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1549063" y="6413500"/>
            <a:ext cx="642937" cy="407988"/>
          </a:xfrm>
        </p:spPr>
        <p:txBody>
          <a:bodyPr/>
          <a:lstStyle/>
          <a:p>
            <a:pPr rtl="0"/>
            <a:fld id="{8C2E478F-E849-4A8C-AF1F-CBCC78A7CBFA}" type="slidenum">
              <a:rPr lang="pt-BR" noProof="0" smtClean="0"/>
              <a:pPr rtl="0"/>
              <a:t>12</a:t>
            </a:fld>
            <a:endParaRPr lang="pt-BR" noProof="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/>
          <a:srcRect l="42273" t="21508" r="1293" b="6449"/>
          <a:stretch/>
        </p:blipFill>
        <p:spPr>
          <a:xfrm>
            <a:off x="747657" y="1451624"/>
            <a:ext cx="6880302" cy="479657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26722"/>
          <a:stretch/>
        </p:blipFill>
        <p:spPr>
          <a:xfrm>
            <a:off x="301950" y="570405"/>
            <a:ext cx="2189246" cy="51019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3643658-9951-BD7E-D9E0-B3E5E893A3BE}"/>
              </a:ext>
            </a:extLst>
          </p:cNvPr>
          <p:cNvSpPr txBox="1"/>
          <p:nvPr/>
        </p:nvSpPr>
        <p:spPr>
          <a:xfrm>
            <a:off x="2941838" y="693575"/>
            <a:ext cx="3700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Fiscalização TCEMG</a:t>
            </a:r>
          </a:p>
        </p:txBody>
      </p:sp>
    </p:spTree>
    <p:extLst>
      <p:ext uri="{BB962C8B-B14F-4D97-AF65-F5344CB8AC3E}">
        <p14:creationId xmlns:p14="http://schemas.microsoft.com/office/powerpoint/2010/main" val="169174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31" y="3059126"/>
            <a:ext cx="5367901" cy="270872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8775" y="0"/>
            <a:ext cx="9968706" cy="1189038"/>
          </a:xfrm>
        </p:spPr>
        <p:txBody>
          <a:bodyPr/>
          <a:lstStyle/>
          <a:p>
            <a:r>
              <a:rPr lang="pt-BR" dirty="0"/>
              <a:t>Limitação à fiscalização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0"/>
          </p:nvPr>
        </p:nvSpPr>
        <p:spPr>
          <a:xfrm>
            <a:off x="5869232" y="5956627"/>
            <a:ext cx="1813941" cy="115922"/>
          </a:xfrm>
        </p:spPr>
        <p:txBody>
          <a:bodyPr/>
          <a:lstStyle/>
          <a:p>
            <a:pPr rtl="0"/>
            <a:r>
              <a:rPr lang="pt-BR" sz="800" noProof="0" dirty="0"/>
              <a:t>Regimento Interno TCE MG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8C2E478F-E849-4A8C-AF1F-CBCC78A7CBFA}" type="slidenum">
              <a:rPr lang="pt-BR" noProof="0" smtClean="0"/>
              <a:pPr rtl="0"/>
              <a:t>13</a:t>
            </a:fld>
            <a:endParaRPr lang="pt-BR" noProof="0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26722"/>
          <a:stretch/>
        </p:blipFill>
        <p:spPr>
          <a:xfrm>
            <a:off x="300141" y="339424"/>
            <a:ext cx="2189246" cy="510190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432263" y="1670022"/>
            <a:ext cx="10628860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Art. 177. Constatada </a:t>
            </a:r>
            <a:r>
              <a:rPr lang="pt-BR" b="1" u="sng" dirty="0"/>
              <a:t>obstrução ao exercício de fiscalização</a:t>
            </a:r>
            <a:r>
              <a:rPr lang="pt-BR" dirty="0"/>
              <a:t>, ou sonegação de processo, documento, informação ou acesso a sistemas eletrônicos de processamentos de dados, o colegiado competente ou o relator assinará prazo de até 48 (quarenta e oito) horas, para que a autoridade responsável pela unidade jurisdicionada adote medidas que assegurem o exercício da fiscalização. </a:t>
            </a:r>
          </a:p>
        </p:txBody>
      </p:sp>
      <p:grpSp>
        <p:nvGrpSpPr>
          <p:cNvPr id="7" name="Agrupar 6"/>
          <p:cNvGrpSpPr/>
          <p:nvPr/>
        </p:nvGrpSpPr>
        <p:grpSpPr>
          <a:xfrm>
            <a:off x="6088240" y="2270940"/>
            <a:ext cx="5223707" cy="3496912"/>
            <a:chOff x="1175860" y="1678050"/>
            <a:chExt cx="5223707" cy="3496912"/>
          </a:xfrm>
        </p:grpSpPr>
        <p:sp>
          <p:nvSpPr>
            <p:cNvPr id="14" name="CaixaDeTexto 13"/>
            <p:cNvSpPr txBox="1"/>
            <p:nvPr/>
          </p:nvSpPr>
          <p:spPr>
            <a:xfrm>
              <a:off x="1175860" y="3235970"/>
              <a:ext cx="5128952" cy="193899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/>
                <a:t>635 Comunicados de Fiscalização </a:t>
              </a:r>
            </a:p>
            <a:p>
              <a:pPr algn="ctr"/>
              <a:r>
                <a:rPr lang="pt-BR" sz="2000" dirty="0"/>
                <a:t>enviados aos gestores.</a:t>
              </a:r>
            </a:p>
            <a:p>
              <a:pPr algn="ctr"/>
              <a:endParaRPr lang="pt-BR" sz="2000" dirty="0"/>
            </a:p>
            <a:p>
              <a:pPr algn="ctr"/>
              <a:r>
                <a:rPr lang="pt-BR" sz="2000" dirty="0"/>
                <a:t>Apenas 102 foram lidos.</a:t>
              </a:r>
            </a:p>
            <a:p>
              <a:pPr algn="ctr"/>
              <a:r>
                <a:rPr lang="pt-BR" sz="2000" dirty="0"/>
                <a:t>Apenas 32 responderam ao questionário.</a:t>
              </a:r>
            </a:p>
            <a:p>
              <a:pPr algn="ctr"/>
              <a:r>
                <a:rPr lang="pt-BR" sz="2000" dirty="0"/>
                <a:t>Apenas 26 apresentaram justificativas.</a:t>
              </a:r>
            </a:p>
          </p:txBody>
        </p:sp>
        <p:pic>
          <p:nvPicPr>
            <p:cNvPr id="15" name="Picture 2" descr="Atenção - ícones de formas e símbolos gráti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3254" y="1678050"/>
              <a:ext cx="1816313" cy="1681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9589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55167" y="573961"/>
            <a:ext cx="8911075" cy="5562588"/>
          </a:xfrm>
          <a:prstGeom prst="rect">
            <a:avLst/>
          </a:prstGeom>
        </p:spPr>
      </p:pic>
      <p:sp>
        <p:nvSpPr>
          <p:cNvPr id="9" name="Título 8" hidden="1">
            <a:extLst>
              <a:ext uri="{FF2B5EF4-FFF2-40B4-BE49-F238E27FC236}">
                <a16:creationId xmlns:a16="http://schemas.microsoft.com/office/drawing/2014/main" id="{FEBE39E3-389E-424A-BBC8-D103BC618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BR" dirty="0"/>
              <a:t>TÍTULO</a:t>
            </a:r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18826A1-4E90-405A-AE28-5500B0A362E3}"/>
              </a:ext>
            </a:extLst>
          </p:cNvPr>
          <p:cNvSpPr/>
          <p:nvPr/>
        </p:nvSpPr>
        <p:spPr>
          <a:xfrm flipH="1">
            <a:off x="6568221" y="4625896"/>
            <a:ext cx="5386926" cy="1582399"/>
          </a:xfrm>
          <a:prstGeom prst="rect">
            <a:avLst/>
          </a:prstGeom>
          <a:gradFill>
            <a:gsLst>
              <a:gs pos="0">
                <a:srgbClr val="038B30">
                  <a:alpha val="70000"/>
                </a:srgbClr>
              </a:gs>
              <a:gs pos="100000">
                <a:srgbClr val="C0F400">
                  <a:alpha val="70000"/>
                </a:srgbClr>
              </a:gs>
              <a:gs pos="50000">
                <a:srgbClr val="05EE55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dirty="0"/>
              <a:t>2</a:t>
            </a:r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r>
              <a:rPr lang="pt-BR" dirty="0"/>
              <a:t>+</a:t>
            </a:r>
          </a:p>
          <a:p>
            <a:pPr algn="ctr" rtl="0"/>
            <a:endParaRPr lang="pt-BR" dirty="0"/>
          </a:p>
        </p:txBody>
      </p:sp>
      <p:sp>
        <p:nvSpPr>
          <p:cNvPr id="10" name="Retângulo 9" descr="Bloco de ênfase de quadrados abertos">
            <a:extLst>
              <a:ext uri="{FF2B5EF4-FFF2-40B4-BE49-F238E27FC236}">
                <a16:creationId xmlns:a16="http://schemas.microsoft.com/office/drawing/2014/main" id="{0783A1B7-34FF-4F2F-A68D-A3D22C770FCB}"/>
              </a:ext>
            </a:extLst>
          </p:cNvPr>
          <p:cNvSpPr/>
          <p:nvPr/>
        </p:nvSpPr>
        <p:spPr>
          <a:xfrm flipH="1">
            <a:off x="791413" y="502215"/>
            <a:ext cx="10638585" cy="5706080"/>
          </a:xfrm>
          <a:prstGeom prst="rect">
            <a:avLst/>
          </a:prstGeom>
          <a:noFill/>
          <a:ln w="88900">
            <a:solidFill>
              <a:srgbClr val="2F3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4" name="Retângulo 13" descr="Bloco de plano de fundo branco">
            <a:extLst>
              <a:ext uri="{FF2B5EF4-FFF2-40B4-BE49-F238E27FC236}">
                <a16:creationId xmlns:a16="http://schemas.microsoft.com/office/drawing/2014/main" id="{3C1F0EB8-D260-4FB6-ACF6-6E86B9A02919}"/>
              </a:ext>
            </a:extLst>
          </p:cNvPr>
          <p:cNvSpPr/>
          <p:nvPr/>
        </p:nvSpPr>
        <p:spPr>
          <a:xfrm>
            <a:off x="6834487" y="4962698"/>
            <a:ext cx="5386924" cy="18953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>
              <a:latin typeface="+mj-lt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6D4BFC2-69CA-4ED6-89E7-A9ADB571E7A4}"/>
              </a:ext>
            </a:extLst>
          </p:cNvPr>
          <p:cNvSpPr/>
          <p:nvPr/>
        </p:nvSpPr>
        <p:spPr>
          <a:xfrm>
            <a:off x="7050026" y="4962698"/>
            <a:ext cx="4423315" cy="12609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ctr"/>
          <a:lstStyle/>
          <a:p>
            <a:pPr rtl="0">
              <a:lnSpc>
                <a:spcPct val="80000"/>
              </a:lnSpc>
              <a:defRPr sz="10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pt-BR" sz="3200" b="1" dirty="0">
                <a:solidFill>
                  <a:srgbClr val="2F3342"/>
                </a:solidFill>
                <a:latin typeface="+mj-lt"/>
                <a:cs typeface="Gill Sans" panose="020B0502020104020203" pitchFamily="34" charset="-79"/>
              </a:rPr>
              <a:t>INADIMPLENTES</a:t>
            </a:r>
          </a:p>
          <a:p>
            <a:pPr algn="just" rtl="0"/>
            <a:r>
              <a:rPr lang="pt-BR" sz="1200" b="1" dirty="0">
                <a:solidFill>
                  <a:srgbClr val="2F3342"/>
                </a:solidFill>
                <a:latin typeface="+mj-lt"/>
              </a:rPr>
              <a:t>Atenção gestores!</a:t>
            </a:r>
            <a:endParaRPr lang="pt-BR" sz="1200" dirty="0">
              <a:solidFill>
                <a:srgbClr val="2F3342"/>
              </a:solidFill>
              <a:latin typeface="+mj-lt"/>
            </a:endParaRPr>
          </a:p>
          <a:p>
            <a:pPr rtl="0"/>
            <a:endParaRPr lang="pt-BR" sz="1200" dirty="0">
              <a:solidFill>
                <a:srgbClr val="2F3342"/>
              </a:solidFill>
              <a:latin typeface="+mj-lt"/>
            </a:endParaRP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2A43C8AE-92D1-4381-AB5D-D73573EB5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pt-BR" smtClean="0"/>
              <a:pPr rtl="0"/>
              <a:t>14</a:t>
            </a:fld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1333948" y="1183341"/>
            <a:ext cx="1141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Veredinha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987604" y="4256564"/>
            <a:ext cx="1792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Águas Vermelhas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1030947" y="3892034"/>
            <a:ext cx="1792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Águas Vermelhas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26722"/>
          <a:stretch/>
        </p:blipFill>
        <p:spPr>
          <a:xfrm>
            <a:off x="987604" y="795065"/>
            <a:ext cx="2189246" cy="51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05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Imagem 5">
            <a:extLst>
              <a:ext uri="{FF2B5EF4-FFF2-40B4-BE49-F238E27FC236}">
                <a16:creationId xmlns:a16="http://schemas.microsoft.com/office/drawing/2014/main" id="{E78EAF87-74CF-4D41-BA6F-23563CA2715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229" y="843310"/>
            <a:ext cx="9927771" cy="5171379"/>
          </a:xfrm>
        </p:spPr>
      </p:pic>
      <p:grpSp>
        <p:nvGrpSpPr>
          <p:cNvPr id="2" name="Grupo 1" descr="Quadrados de ênfase: forma aberta preta escura, bloco verde sombreado e bloco branco com espaço reservado para texto.">
            <a:extLst>
              <a:ext uri="{FF2B5EF4-FFF2-40B4-BE49-F238E27FC236}">
                <a16:creationId xmlns:a16="http://schemas.microsoft.com/office/drawing/2014/main" id="{CCC577CF-CED3-44B1-AC3E-05C2556B41F4}"/>
              </a:ext>
            </a:extLst>
          </p:cNvPr>
          <p:cNvGrpSpPr/>
          <p:nvPr/>
        </p:nvGrpSpPr>
        <p:grpSpPr>
          <a:xfrm>
            <a:off x="883522" y="408327"/>
            <a:ext cx="5276606" cy="5768636"/>
            <a:chOff x="883522" y="408327"/>
            <a:chExt cx="5276606" cy="5768636"/>
          </a:xfrm>
        </p:grpSpPr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875940B9-0338-4FFA-9747-10812F028FB7}"/>
                </a:ext>
              </a:extLst>
            </p:cNvPr>
            <p:cNvSpPr/>
            <p:nvPr/>
          </p:nvSpPr>
          <p:spPr>
            <a:xfrm>
              <a:off x="1808217" y="1403690"/>
              <a:ext cx="4351911" cy="4773273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dirty="0"/>
                <a:t>2</a:t>
              </a:r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r>
                <a:rPr lang="pt-BR" dirty="0"/>
                <a:t>+</a:t>
              </a:r>
            </a:p>
            <a:p>
              <a:pPr algn="ctr" rtl="0"/>
              <a:endParaRPr lang="pt-BR" dirty="0"/>
            </a:p>
          </p:txBody>
        </p:sp>
        <p:pic>
          <p:nvPicPr>
            <p:cNvPr id="13" name="Elemento gráfico 12" descr="Quadrado aberto ">
              <a:extLst>
                <a:ext uri="{FF2B5EF4-FFF2-40B4-BE49-F238E27FC236}">
                  <a16:creationId xmlns:a16="http://schemas.microsoft.com/office/drawing/2014/main" id="{46669882-9FD4-41D7-A5A6-A4A2E44A2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39938" y="1088572"/>
              <a:ext cx="4572000" cy="4572000"/>
            </a:xfrm>
            <a:prstGeom prst="rect">
              <a:avLst/>
            </a:prstGeom>
          </p:spPr>
        </p:pic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D4B52C7E-3049-4545-956A-6D8F73F234DB}"/>
                </a:ext>
              </a:extLst>
            </p:cNvPr>
            <p:cNvSpPr/>
            <p:nvPr/>
          </p:nvSpPr>
          <p:spPr>
            <a:xfrm>
              <a:off x="883522" y="408327"/>
              <a:ext cx="4351911" cy="47732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dirty="0"/>
                <a:t>2</a:t>
              </a:r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r>
                <a:rPr lang="pt-BR" dirty="0"/>
                <a:t>+</a:t>
              </a:r>
            </a:p>
            <a:p>
              <a:pPr algn="ctr" rtl="0"/>
              <a:endParaRPr lang="pt-BR" dirty="0"/>
            </a:p>
          </p:txBody>
        </p:sp>
      </p:grpSp>
      <p:sp>
        <p:nvSpPr>
          <p:cNvPr id="26" name="Título 25">
            <a:extLst>
              <a:ext uri="{FF2B5EF4-FFF2-40B4-BE49-F238E27FC236}">
                <a16:creationId xmlns:a16="http://schemas.microsoft.com/office/drawing/2014/main" id="{DB4530C3-10EF-4FDE-A1B1-9DF09C2DF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 sz="4400" dirty="0"/>
              <a:t>O QUE VEM PELA FRENTE</a:t>
            </a:r>
          </a:p>
        </p:txBody>
      </p:sp>
      <p:sp>
        <p:nvSpPr>
          <p:cNvPr id="27" name="Espaço Reservado para Texto 26">
            <a:extLst>
              <a:ext uri="{FF2B5EF4-FFF2-40B4-BE49-F238E27FC236}">
                <a16:creationId xmlns:a16="http://schemas.microsoft.com/office/drawing/2014/main" id="{863C256D-8187-4199-952C-D2BB841598F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00155" y="3518734"/>
            <a:ext cx="4428000" cy="1693673"/>
          </a:xfrm>
        </p:spPr>
        <p:txBody>
          <a:bodyPr rtlCol="0"/>
          <a:lstStyle/>
          <a:p>
            <a:pPr rtl="0"/>
            <a:r>
              <a:rPr lang="pt-BR" spc="100" dirty="0">
                <a:latin typeface="Arial" panose="020B0604020202020204" pitchFamily="34" charset="0"/>
                <a:cs typeface="Arial" panose="020B0604020202020204" pitchFamily="34" charset="0"/>
              </a:rPr>
              <a:t>Última chamada para apresentação dos responsáveis pelas obras</a:t>
            </a:r>
          </a:p>
          <a:p>
            <a:pPr rtl="0"/>
            <a:endParaRPr lang="pt-BR" spc="100" dirty="0"/>
          </a:p>
          <a:p>
            <a:pPr rtl="0"/>
            <a:r>
              <a:rPr lang="pt-BR" b="1" spc="100" dirty="0">
                <a:latin typeface="Arial" panose="020B0604020202020204" pitchFamily="34" charset="0"/>
                <a:cs typeface="Arial" panose="020B0604020202020204" pitchFamily="34" charset="0"/>
              </a:rPr>
              <a:t>Fiscalização </a:t>
            </a:r>
            <a:r>
              <a:rPr lang="pt-BR" b="1" i="1" spc="100" dirty="0">
                <a:latin typeface="Arial" panose="020B0604020202020204" pitchFamily="34" charset="0"/>
                <a:cs typeface="Arial" panose="020B0604020202020204" pitchFamily="34" charset="0"/>
              </a:rPr>
              <a:t>in loco</a:t>
            </a: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26722"/>
          <a:stretch/>
        </p:blipFill>
        <p:spPr>
          <a:xfrm>
            <a:off x="1837812" y="667621"/>
            <a:ext cx="2189246" cy="510190"/>
          </a:xfrm>
          <a:prstGeom prst="rect">
            <a:avLst/>
          </a:prstGeom>
        </p:spPr>
      </p:pic>
      <p:pic>
        <p:nvPicPr>
          <p:cNvPr id="17" name="Picture 2" descr="Atenção - ícones de formas e símbolos gráti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934" y="4479996"/>
            <a:ext cx="538652" cy="49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22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 descr="imagem abstrata" title="imagem abstrata">
            <a:extLst>
              <a:ext uri="{FF2B5EF4-FFF2-40B4-BE49-F238E27FC236}">
                <a16:creationId xmlns:a16="http://schemas.microsoft.com/office/drawing/2014/main" id="{BCF9593D-B6BD-4208-A4FF-8CFFE503475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4273BD65-CFF3-40DD-939C-97A942BD80EE}"/>
              </a:ext>
            </a:extLst>
          </p:cNvPr>
          <p:cNvSpPr/>
          <p:nvPr/>
        </p:nvSpPr>
        <p:spPr>
          <a:xfrm>
            <a:off x="-71014" y="0"/>
            <a:ext cx="12263014" cy="6858000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dirty="0"/>
              <a:t>2</a:t>
            </a:r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endParaRPr lang="pt-BR" dirty="0"/>
          </a:p>
          <a:p>
            <a:pPr algn="ctr" rtl="0"/>
            <a:r>
              <a:rPr lang="pt-BR" dirty="0"/>
              <a:t>+</a:t>
            </a:r>
          </a:p>
          <a:p>
            <a:pPr algn="ctr" rtl="0"/>
            <a:endParaRPr lang="pt-BR" dirty="0"/>
          </a:p>
        </p:txBody>
      </p:sp>
      <p:grpSp>
        <p:nvGrpSpPr>
          <p:cNvPr id="40" name="Grupo 39" descr="Quadrados de ênfase: forma aberta preta escura, bloco verde sombreado e bloco branco com espaço reservado para texto.">
            <a:extLst>
              <a:ext uri="{FF2B5EF4-FFF2-40B4-BE49-F238E27FC236}">
                <a16:creationId xmlns:a16="http://schemas.microsoft.com/office/drawing/2014/main" id="{11BEC607-8474-408E-A7AC-48A065F31B63}"/>
              </a:ext>
            </a:extLst>
          </p:cNvPr>
          <p:cNvGrpSpPr/>
          <p:nvPr/>
        </p:nvGrpSpPr>
        <p:grpSpPr>
          <a:xfrm flipH="1">
            <a:off x="2076202" y="1374276"/>
            <a:ext cx="7324426" cy="3883523"/>
            <a:chOff x="252031" y="-22763"/>
            <a:chExt cx="7324426" cy="7269964"/>
          </a:xfrm>
        </p:grpSpPr>
        <p:sp>
          <p:nvSpPr>
            <p:cNvPr id="42" name="Retângulo 41">
              <a:extLst>
                <a:ext uri="{FF2B5EF4-FFF2-40B4-BE49-F238E27FC236}">
                  <a16:creationId xmlns:a16="http://schemas.microsoft.com/office/drawing/2014/main" id="{B601E3FC-2016-4085-9A4B-A172702EAAE1}"/>
                </a:ext>
              </a:extLst>
            </p:cNvPr>
            <p:cNvSpPr/>
            <p:nvPr userDrawn="1"/>
          </p:nvSpPr>
          <p:spPr>
            <a:xfrm>
              <a:off x="979714" y="1181211"/>
              <a:ext cx="6117771" cy="6065990"/>
            </a:xfrm>
            <a:prstGeom prst="rect">
              <a:avLst/>
            </a:prstGeom>
            <a:gradFill>
              <a:gsLst>
                <a:gs pos="0">
                  <a:srgbClr val="038B30">
                    <a:alpha val="70000"/>
                  </a:srgbClr>
                </a:gs>
                <a:gs pos="100000">
                  <a:srgbClr val="C0F400">
                    <a:alpha val="70000"/>
                  </a:srgbClr>
                </a:gs>
                <a:gs pos="50000">
                  <a:srgbClr val="05EE55">
                    <a:alpha val="7000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pt-BR" dirty="0"/>
                <a:t>2</a:t>
              </a:r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endParaRPr lang="pt-BR" dirty="0"/>
            </a:p>
            <a:p>
              <a:pPr algn="ctr" rtl="0"/>
              <a:r>
                <a:rPr lang="pt-BR" dirty="0"/>
                <a:t>+</a:t>
              </a:r>
            </a:p>
            <a:p>
              <a:pPr algn="ctr" rtl="0"/>
              <a:endParaRPr lang="pt-BR" dirty="0"/>
            </a:p>
          </p:txBody>
        </p:sp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2CBF662F-A198-4AD3-8EBC-0EC9A52B2994}"/>
                </a:ext>
              </a:extLst>
            </p:cNvPr>
            <p:cNvSpPr/>
            <p:nvPr userDrawn="1"/>
          </p:nvSpPr>
          <p:spPr>
            <a:xfrm>
              <a:off x="500743" y="-22763"/>
              <a:ext cx="7075714" cy="5878284"/>
            </a:xfrm>
            <a:prstGeom prst="rect">
              <a:avLst/>
            </a:prstGeom>
            <a:noFill/>
            <a:ln w="127000">
              <a:solidFill>
                <a:srgbClr val="2F3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43" name="Retângulo 42">
              <a:extLst>
                <a:ext uri="{FF2B5EF4-FFF2-40B4-BE49-F238E27FC236}">
                  <a16:creationId xmlns:a16="http://schemas.microsoft.com/office/drawing/2014/main" id="{142E86C5-8E5F-4620-A4FB-D1F926179D18}"/>
                </a:ext>
              </a:extLst>
            </p:cNvPr>
            <p:cNvSpPr/>
            <p:nvPr userDrawn="1"/>
          </p:nvSpPr>
          <p:spPr>
            <a:xfrm>
              <a:off x="252031" y="655467"/>
              <a:ext cx="6475341" cy="57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</p:grpSp>
      <p:sp>
        <p:nvSpPr>
          <p:cNvPr id="6" name="Título 5">
            <a:extLst>
              <a:ext uri="{FF2B5EF4-FFF2-40B4-BE49-F238E27FC236}">
                <a16:creationId xmlns:a16="http://schemas.microsoft.com/office/drawing/2014/main" id="{7E0E8055-17FA-43CE-9F03-E712F496B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6060" y="2654224"/>
            <a:ext cx="6475342" cy="1508126"/>
          </a:xfrm>
        </p:spPr>
        <p:txBody>
          <a:bodyPr rtlCol="0" anchor="ctr"/>
          <a:lstStyle/>
          <a:p>
            <a:pPr rtl="0"/>
            <a:r>
              <a:rPr lang="pt-BR" dirty="0"/>
              <a:t>Vamos juntos ?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5" b="26722"/>
          <a:stretch/>
        </p:blipFill>
        <p:spPr>
          <a:xfrm>
            <a:off x="5001377" y="1842908"/>
            <a:ext cx="2189246" cy="51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89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ustom 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F400"/>
      </a:accent1>
      <a:accent2>
        <a:srgbClr val="05D74D"/>
      </a:accent2>
      <a:accent3>
        <a:srgbClr val="2F3342"/>
      </a:accent3>
      <a:accent4>
        <a:srgbClr val="038B30"/>
      </a:accent4>
      <a:accent5>
        <a:srgbClr val="05EE55"/>
      </a:accent5>
      <a:accent6>
        <a:srgbClr val="70AD47"/>
      </a:accent6>
      <a:hlink>
        <a:srgbClr val="05D74D"/>
      </a:hlink>
      <a:folHlink>
        <a:srgbClr val="C0F400"/>
      </a:folHlink>
    </a:clrScheme>
    <a:fontScheme name="Custom 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226_TF56051434" id="{DBA9F664-3307-4A16-9AE9-C82972FAABD5}" vid="{1EA7EC5D-6FE6-4D15-9C3E-9BD3E9E23F6E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modernista clara</Template>
  <TotalTime>0</TotalTime>
  <Words>461</Words>
  <Application>Microsoft Office PowerPoint</Application>
  <PresentationFormat>Widescreen</PresentationFormat>
  <Paragraphs>1106</Paragraphs>
  <Slides>16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Tema do Office</vt:lpstr>
      <vt:lpstr>1_Tema do Office</vt:lpstr>
      <vt:lpstr>ações DE CONTROLE TCE-MG</vt:lpstr>
      <vt:lpstr>Apresentação do PowerPoint</vt:lpstr>
      <vt:lpstr>repactuação fnde</vt:lpstr>
      <vt:lpstr>Apresentação do PowerPoint</vt:lpstr>
      <vt:lpstr>Apresentação do PowerPoint</vt:lpstr>
      <vt:lpstr>Panorama MINAS GERAIS</vt:lpstr>
      <vt:lpstr>Panorama MINAS GERAIS</vt:lpstr>
      <vt:lpstr>Panorama MINAS GERAIS  obras em repactuação ou repactuadas</vt:lpstr>
      <vt:lpstr>Panorama MINAS GERAIS  obras já repactuadas</vt:lpstr>
      <vt:lpstr>TÍTULO</vt:lpstr>
      <vt:lpstr> </vt:lpstr>
      <vt:lpstr>Apresentação do PowerPoint</vt:lpstr>
      <vt:lpstr>Limitação à fiscalização</vt:lpstr>
      <vt:lpstr>TÍTULO</vt:lpstr>
      <vt:lpstr>O QUE VEM PELA FRENTE</vt:lpstr>
      <vt:lpstr>Vamos juntos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2025-03-14T12:01:18Z</dcterms:created>
  <dcterms:modified xsi:type="dcterms:W3CDTF">2025-03-17T19:00:42Z</dcterms:modified>
</cp:coreProperties>
</file>